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70" r:id="rId4"/>
    <p:sldId id="271" r:id="rId5"/>
    <p:sldId id="264" r:id="rId6"/>
    <p:sldId id="265" r:id="rId7"/>
    <p:sldId id="266" r:id="rId8"/>
    <p:sldId id="267" r:id="rId9"/>
    <p:sldId id="268" r:id="rId10"/>
    <p:sldId id="269" r:id="rId11"/>
    <p:sldId id="278" r:id="rId12"/>
    <p:sldId id="272" r:id="rId13"/>
    <p:sldId id="273" r:id="rId14"/>
    <p:sldId id="275" r:id="rId15"/>
    <p:sldId id="277" r:id="rId16"/>
  </p:sldIdLst>
  <p:sldSz cx="12192000" cy="6858000"/>
  <p:notesSz cx="6858000" cy="9144000"/>
  <p:embeddedFontLst>
    <p:embeddedFont>
      <p:font typeface="Lato Heavy" panose="020B0604020202020204" charset="0"/>
      <p:bold r:id="rId18"/>
      <p:boldItalic r:id="rId19"/>
    </p:embeddedFont>
    <p:embeddedFont>
      <p:font typeface="宋体" panose="02010600030101010101" pitchFamily="2" charset="-122"/>
      <p:regular r:id="rId20"/>
    </p:embeddedFont>
    <p:embeddedFont>
      <p:font typeface="Lato" panose="020B0604020202020204" charset="0"/>
      <p:regular r:id="rId21"/>
      <p:bold r:id="rId22"/>
      <p:italic r:id="rId23"/>
      <p:boldItalic r:id="rId24"/>
    </p:embeddedFont>
    <p:embeddedFont>
      <p:font typeface="黑体" panose="02010609060101010101" pitchFamily="49" charset="-122"/>
      <p:regular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84B38-1872-4C50-AE94-64869ADE0D1B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AE12D-DB6F-4EB0-B792-F4324CB25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6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con. </a:t>
            </a:r>
            <a:r>
              <a:rPr lang="en-US" baseline="0" dirty="0" err="1" smtClean="0"/>
              <a:t>Hôm</a:t>
            </a:r>
            <a:r>
              <a:rPr lang="en-US" baseline="0" dirty="0" smtClean="0"/>
              <a:t> nay,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FEA0F-8F39-48BF-B096-DA2053AE7B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62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574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62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5FA9-CA3E-4340-AEDC-26E1D2CE46EE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BA9A-545E-4D17-ADEE-6347613A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73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5FA9-CA3E-4340-AEDC-26E1D2CE46EE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BA9A-545E-4D17-ADEE-6347613A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20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5FA9-CA3E-4340-AEDC-26E1D2CE46EE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BA9A-545E-4D17-ADEE-6347613A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67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72671-1BCD-4FDF-A37F-0040960B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D8BEB-043E-489D-9949-2BBC5481A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25B17-27AD-4480-8BAF-03533A33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D63ED-5511-4AFB-B027-3A129B30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22073-51AC-460D-9965-9D70EBB2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15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109F-6DC4-4074-8B27-E39CC8D4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FCEE2-4493-46E5-A962-3C8054686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16428-0AA8-4975-ACC3-975A0B5C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805C1-8F6C-4CF7-A525-F6754535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4D414-D0F0-45A3-9533-34317C63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82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78FD6-F23B-4030-B58E-4FAC9BA4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11142-1F0A-4B2E-9040-CB8403D3F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9F568-FD5E-4AE5-B2DD-C406CDBA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57280-EAD7-46BD-A7B9-A4C7BAB1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24B6-4F4B-45FD-8DDA-468F69AB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66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E8820-665C-4357-AE2A-EE6337FE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972D4-09AB-4733-A43E-D97DEBF81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28C5B-C371-4E3A-87FF-194E799C1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50B9B-7E37-426C-AD11-708A2F94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325CD-CFB2-4EC8-8050-6BC4F000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7D5E8-A45A-464B-9DA9-AB687318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7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155D-016C-4617-B006-5A402C72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FB1A8-0502-4A6A-9CA7-A8F891411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4038-205B-499E-A522-FBB57FB64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3A2841-A16B-4B4F-BCE5-5033BD240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FD6743-EFF8-48BD-A63E-6AB9DBE61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5CDE4A-CA76-4CEE-A672-50874D791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F2C190-5E76-4D9D-8418-ADA026D3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5406BF-1FE3-40FA-9090-E1EA40FA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0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0F46B-E575-492B-B4BB-276356283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FB60B-F806-4175-A055-E4CBF3BE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769F8-A240-4E66-A036-C6E7721F4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12D44-BD55-4CD3-8BA3-92FEB861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27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EEF43A-67E3-468B-B964-8D2D2800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8AFF1-240C-427D-B342-B8BFF620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61E60-CC39-410D-A61C-7934F6C9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71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0784C-7695-4AA7-881B-DB3C4B0A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C855-F588-479B-A56E-D9F11E16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DD857-9CB4-4EE0-AF5C-E1F9109C2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B650A-C2D4-42C5-8C49-4B78D89D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325E4-D741-41A6-BC1E-5C3B3658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C4423-1FE3-4C52-BFDE-BD0C7B40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52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5FA9-CA3E-4340-AEDC-26E1D2CE46EE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BA9A-545E-4D17-ADEE-6347613A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7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7B5F3-AEF2-4DF8-BAFE-168C1828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C7CED5-9271-4105-868A-608327059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95F5F-8878-4A2A-BF89-6E2AAFB23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E19CD-5681-4164-BC90-545ED0F5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1EC49-3DA5-473C-A112-BE627B16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CF9CD-1CB8-4624-B2A8-3291A5F1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69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CB45-16DF-4981-852D-C082E3BB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8523E-FE1F-4CFD-B70E-64E7C0398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1473A-CDC8-4D91-BB9B-30C0CEAC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53B7F-0E39-45AB-90F8-A17C694E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39B86-9489-4B8C-BBFD-33FED355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26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24146D-580D-40D4-9F8D-29A762790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739E4E-CFF6-489E-A866-A1863A279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DB816-73FB-44CE-8B48-3902749E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F90CD-8DA1-46FF-AB9E-0E0182FE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90A0D-7D6F-4711-B9DC-AFFB19D5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42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7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42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28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11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33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18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28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5FA9-CA3E-4340-AEDC-26E1D2CE46EE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BA9A-545E-4D17-ADEE-6347613A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57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41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08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17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2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5FA9-CA3E-4340-AEDC-26E1D2CE46EE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BA9A-545E-4D17-ADEE-6347613A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19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5FA9-CA3E-4340-AEDC-26E1D2CE46EE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BA9A-545E-4D17-ADEE-6347613A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93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5FA9-CA3E-4340-AEDC-26E1D2CE46EE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BA9A-545E-4D17-ADEE-6347613A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42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5FA9-CA3E-4340-AEDC-26E1D2CE46EE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BA9A-545E-4D17-ADEE-6347613A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01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5FA9-CA3E-4340-AEDC-26E1D2CE46EE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BA9A-545E-4D17-ADEE-6347613A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9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5FA9-CA3E-4340-AEDC-26E1D2CE46EE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BA9A-545E-4D17-ADEE-6347613A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58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35FA9-CA3E-4340-AEDC-26E1D2CE46EE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DBA9A-545E-4D17-ADEE-6347613A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36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5686DF-3780-4D9F-B0F6-86474AE8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D0581-A618-4FDC-AF27-A4427D96E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065EE-06E7-49B1-85BE-F80FDFC93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E5F85-BD64-442C-B837-858DC6BBC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E87C0-7D5E-4CA3-94C9-38EDADC24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21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29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EA4F2C-799F-422E-9DA2-D3BCDE893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B7F0E4-0CE5-48C8-AFC6-4A03035E478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41369" y="855115"/>
          <a:ext cx="7564581" cy="518160"/>
        </p:xfrm>
        <a:graphic>
          <a:graphicData uri="http://schemas.openxmlformats.org/drawingml/2006/table">
            <a:tbl>
              <a:tblPr/>
              <a:tblGrid>
                <a:gridCol w="7564581">
                  <a:extLst>
                    <a:ext uri="{9D8B030D-6E8A-4147-A177-3AD203B41FA5}">
                      <a16:colId xmlns:a16="http://schemas.microsoft.com/office/drawing/2014/main" val="34451258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ỦY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 NHÂN DÂN HUYỆN HÓC MÔN</a:t>
                      </a:r>
                      <a:endParaRPr lang="en-US" sz="28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11302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49A690-4B23-478C-BD57-7BAB4E0C0F2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53411" y="1271172"/>
          <a:ext cx="7108595" cy="518160"/>
        </p:xfrm>
        <a:graphic>
          <a:graphicData uri="http://schemas.openxmlformats.org/drawingml/2006/table">
            <a:tbl>
              <a:tblPr/>
              <a:tblGrid>
                <a:gridCol w="7108595">
                  <a:extLst>
                    <a:ext uri="{9D8B030D-6E8A-4147-A177-3AD203B41FA5}">
                      <a16:colId xmlns:a16="http://schemas.microsoft.com/office/drawing/2014/main" val="2687705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 TIỂU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TÂN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XUÂN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88242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A0B5002-47F9-401D-B76D-C74D8CAA325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7205" y="1789332"/>
          <a:ext cx="10515600" cy="4184181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688668360"/>
                    </a:ext>
                  </a:extLst>
                </a:gridCol>
              </a:tblGrid>
              <a:tr h="41841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80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8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8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SÁCH CHÂN TRỜI SÁNG TẠO</a:t>
                      </a:r>
                      <a:endParaRPr lang="en-US" sz="4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494243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E07643-D388-4EB5-8876-F68A4CEA39A7}"/>
              </a:ext>
            </a:extLst>
          </p:cNvPr>
          <p:cNvCxnSpPr>
            <a:cxnSpLocks/>
          </p:cNvCxnSpPr>
          <p:nvPr/>
        </p:nvCxnSpPr>
        <p:spPr>
          <a:xfrm>
            <a:off x="5093576" y="1789332"/>
            <a:ext cx="26772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84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2"/>
        <p14:stopEvt time="6943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>
            <a:extLst>
              <a:ext uri="{FF2B5EF4-FFF2-40B4-BE49-F238E27FC236}">
                <a16:creationId xmlns:a16="http://schemas.microsoft.com/office/drawing/2014/main" id="{7517A938-F323-49E9-A14B-938518F727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10662" y="-91590"/>
            <a:ext cx="9396076" cy="5656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3296991" y="2633001"/>
            <a:ext cx="6194738" cy="6287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9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kumimoji="0" lang="vi-VN" sz="6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682" y="0"/>
            <a:ext cx="7907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AF1430-CA32-4E99-803E-49317AC746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78" t="25436" r="57850" b="31956"/>
          <a:stretch/>
        </p:blipFill>
        <p:spPr>
          <a:xfrm>
            <a:off x="1512570" y="7620"/>
            <a:ext cx="9231630" cy="690729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FE316F-725C-46A3-8A72-3D976EF40008}"/>
              </a:ext>
            </a:extLst>
          </p:cNvPr>
          <p:cNvCxnSpPr/>
          <p:nvPr/>
        </p:nvCxnSpPr>
        <p:spPr>
          <a:xfrm>
            <a:off x="3962400" y="1371600"/>
            <a:ext cx="1600200" cy="1600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02FD17-7EC2-46DE-9A0E-7D38CEA7B2A7}"/>
              </a:ext>
            </a:extLst>
          </p:cNvPr>
          <p:cNvCxnSpPr/>
          <p:nvPr/>
        </p:nvCxnSpPr>
        <p:spPr>
          <a:xfrm>
            <a:off x="4038600" y="2895600"/>
            <a:ext cx="1524000" cy="1600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02FE4E-B6DA-41D9-B211-88CD443B1B4E}"/>
              </a:ext>
            </a:extLst>
          </p:cNvPr>
          <p:cNvCxnSpPr/>
          <p:nvPr/>
        </p:nvCxnSpPr>
        <p:spPr>
          <a:xfrm flipV="1">
            <a:off x="4038600" y="1371600"/>
            <a:ext cx="1447800" cy="3124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4930EB-CDB2-49FB-B6E6-3F3ADD1F58B2}"/>
              </a:ext>
            </a:extLst>
          </p:cNvPr>
          <p:cNvCxnSpPr/>
          <p:nvPr/>
        </p:nvCxnSpPr>
        <p:spPr>
          <a:xfrm>
            <a:off x="4114800" y="60960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4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155BC4-EEC2-4445-AE47-8624AFEA26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6" t="48518" r="58334" b="20371"/>
          <a:stretch/>
        </p:blipFill>
        <p:spPr>
          <a:xfrm>
            <a:off x="1524000" y="0"/>
            <a:ext cx="92202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D6BC0-605F-4343-BDC5-17010B8E287C}"/>
              </a:ext>
            </a:extLst>
          </p:cNvPr>
          <p:cNvSpPr txBox="1"/>
          <p:nvPr/>
        </p:nvSpPr>
        <p:spPr>
          <a:xfrm>
            <a:off x="8382000" y="289560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51A9B-0489-4CF9-BFAD-14D5B5174D32}"/>
              </a:ext>
            </a:extLst>
          </p:cNvPr>
          <p:cNvSpPr txBox="1"/>
          <p:nvPr/>
        </p:nvSpPr>
        <p:spPr>
          <a:xfrm>
            <a:off x="4495800" y="518160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BF74F8-6BB3-4C2E-B7AC-FCF7E4870EE9}"/>
              </a:ext>
            </a:extLst>
          </p:cNvPr>
          <p:cNvSpPr txBox="1"/>
          <p:nvPr/>
        </p:nvSpPr>
        <p:spPr>
          <a:xfrm>
            <a:off x="6934200" y="434340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EB3051-0BF6-46CC-8EB7-334A74156B80}"/>
              </a:ext>
            </a:extLst>
          </p:cNvPr>
          <p:cNvSpPr txBox="1"/>
          <p:nvPr/>
        </p:nvSpPr>
        <p:spPr>
          <a:xfrm>
            <a:off x="9448800" y="243840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3</a:t>
            </a:r>
            <a:endParaRPr lang="en-US" sz="3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111F2B-CCF3-49B5-82DD-C236943D810D}"/>
              </a:ext>
            </a:extLst>
          </p:cNvPr>
          <p:cNvSpPr txBox="1"/>
          <p:nvPr/>
        </p:nvSpPr>
        <p:spPr>
          <a:xfrm>
            <a:off x="6324600" y="472440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3</a:t>
            </a:r>
            <a:endParaRPr lang="en-US" sz="3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27D406-6D97-46B6-9893-03F22966941E}"/>
              </a:ext>
            </a:extLst>
          </p:cNvPr>
          <p:cNvSpPr txBox="1"/>
          <p:nvPr/>
        </p:nvSpPr>
        <p:spPr>
          <a:xfrm>
            <a:off x="3610662" y="436908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/>
              <a:t>3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3702B7-64D2-424C-949A-AF8092ADA3A4}"/>
              </a:ext>
            </a:extLst>
          </p:cNvPr>
          <p:cNvSpPr txBox="1"/>
          <p:nvPr/>
        </p:nvSpPr>
        <p:spPr>
          <a:xfrm>
            <a:off x="9448800" y="338893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2</a:t>
            </a:r>
            <a:endParaRPr lang="en-US" sz="32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1C899F-1E82-4469-AD71-FD345CA8E3DE}"/>
              </a:ext>
            </a:extLst>
          </p:cNvPr>
          <p:cNvSpPr txBox="1"/>
          <p:nvPr/>
        </p:nvSpPr>
        <p:spPr>
          <a:xfrm>
            <a:off x="6182818" y="51816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2</a:t>
            </a:r>
            <a:endParaRPr lang="en-US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ABF2D6-F81B-4103-A150-97ECC7825BE1}"/>
              </a:ext>
            </a:extLst>
          </p:cNvPr>
          <p:cNvSpPr txBox="1"/>
          <p:nvPr/>
        </p:nvSpPr>
        <p:spPr>
          <a:xfrm>
            <a:off x="3626308" y="482542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/>
              <a:t>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9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>
            <a:extLst>
              <a:ext uri="{FF2B5EF4-FFF2-40B4-BE49-F238E27FC236}">
                <a16:creationId xmlns:a16="http://schemas.microsoft.com/office/drawing/2014/main" id="{7517A938-F323-49E9-A14B-938518F727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10662" y="-91590"/>
            <a:ext cx="9396076" cy="5656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2112135" y="3521644"/>
            <a:ext cx="8319752" cy="6287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9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Tách</a:t>
            </a: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– </a:t>
            </a:r>
            <a:r>
              <a:rPr kumimoji="0" lang="en-GB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Gộp</a:t>
            </a: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kumimoji="0" lang="en-GB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số</a:t>
            </a:r>
            <a:r>
              <a:rPr kumimoji="0" lang="vi-VN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(Tiết</a:t>
            </a:r>
            <a:r>
              <a:rPr kumimoji="0" lang="vi-VN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2)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 Heavy" panose="020F0502020204030203" pitchFamily="34" charset="0"/>
              <a:ea typeface="+mj-ea"/>
              <a:cs typeface="Lato Heavy" panose="020F050202020403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910625" y="2401516"/>
            <a:ext cx="6490952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Chủ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đề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2: </a:t>
            </a:r>
            <a:r>
              <a:rPr kumimoji="0" lang="en-GB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Các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số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đến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10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5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/>
        </p:nvSpPr>
        <p:spPr>
          <a:xfrm>
            <a:off x="164593" y="844415"/>
            <a:ext cx="268833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 smtClean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Luyện</a:t>
            </a:r>
            <a:r>
              <a:rPr lang="en-GB" sz="2400" dirty="0" smtClean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tập</a:t>
            </a:r>
            <a:endParaRPr lang="en-GB" sz="2400" dirty="0">
              <a:solidFill>
                <a:srgbClr val="0070C0"/>
              </a:solidFill>
              <a:latin typeface="Lato" panose="020F0502020204030203"/>
              <a:cs typeface="Lato Heavy" panose="020F0502020204030203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/>
        </p:nvSpPr>
        <p:spPr>
          <a:xfrm>
            <a:off x="164593" y="1325880"/>
            <a:ext cx="268833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1.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Tách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số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?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Lato" panose="020F0502020204030203"/>
              <a:cs typeface="Lato Heavy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" y="1932856"/>
            <a:ext cx="5143500" cy="15621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295421" y="4529188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C00000"/>
                </a:solidFill>
                <a:latin typeface="Lato" panose="020F0502020204030203"/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3095458" y="3819969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  <a:latin typeface="Lato" panose="020F0502020204030203"/>
              </a:rPr>
              <a:t>1</a:t>
            </a:r>
            <a:endParaRPr lang="en-GB" sz="5400" dirty="0">
              <a:solidFill>
                <a:schemeClr val="tx1"/>
              </a:solidFill>
              <a:latin typeface="Lato" panose="020F0502020204030203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095458" y="5320301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Lato" panose="020F0502020204030203"/>
              </a:rPr>
              <a:t>?</a:t>
            </a:r>
          </a:p>
        </p:txBody>
      </p:sp>
      <p:cxnSp>
        <p:nvCxnSpPr>
          <p:cNvPr id="21" name="Straight Connector 20"/>
          <p:cNvCxnSpPr>
            <a:stCxn id="18" idx="6"/>
            <a:endCxn id="19" idx="2"/>
          </p:cNvCxnSpPr>
          <p:nvPr/>
        </p:nvCxnSpPr>
        <p:spPr>
          <a:xfrm flipV="1">
            <a:off x="2295642" y="4320080"/>
            <a:ext cx="799816" cy="709219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8" idx="6"/>
            <a:endCxn id="20" idx="2"/>
          </p:cNvCxnSpPr>
          <p:nvPr/>
        </p:nvCxnSpPr>
        <p:spPr>
          <a:xfrm>
            <a:off x="2295642" y="5029299"/>
            <a:ext cx="799816" cy="791113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369" y="1932856"/>
            <a:ext cx="5143500" cy="1562100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7848621" y="4529188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C00000"/>
                </a:solidFill>
                <a:latin typeface="Lato" panose="020F0502020204030203"/>
              </a:rPr>
              <a:t>3</a:t>
            </a:r>
          </a:p>
        </p:txBody>
      </p:sp>
      <p:sp>
        <p:nvSpPr>
          <p:cNvPr id="32" name="Oval 31"/>
          <p:cNvSpPr/>
          <p:nvPr/>
        </p:nvSpPr>
        <p:spPr>
          <a:xfrm>
            <a:off x="9648658" y="3819969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Lato" panose="020F0502020204030203"/>
              </a:rPr>
              <a:t>?</a:t>
            </a:r>
          </a:p>
        </p:txBody>
      </p:sp>
      <p:sp>
        <p:nvSpPr>
          <p:cNvPr id="33" name="Oval 32"/>
          <p:cNvSpPr/>
          <p:nvPr/>
        </p:nvSpPr>
        <p:spPr>
          <a:xfrm>
            <a:off x="9648658" y="5320301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Lato" panose="020F0502020204030203"/>
              </a:rPr>
              <a:t>1</a:t>
            </a:r>
          </a:p>
        </p:txBody>
      </p:sp>
      <p:cxnSp>
        <p:nvCxnSpPr>
          <p:cNvPr id="34" name="Straight Connector 33"/>
          <p:cNvCxnSpPr>
            <a:stCxn id="31" idx="6"/>
            <a:endCxn id="32" idx="2"/>
          </p:cNvCxnSpPr>
          <p:nvPr/>
        </p:nvCxnSpPr>
        <p:spPr>
          <a:xfrm flipV="1">
            <a:off x="8848842" y="4320080"/>
            <a:ext cx="799816" cy="709219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1" idx="6"/>
            <a:endCxn id="33" idx="2"/>
          </p:cNvCxnSpPr>
          <p:nvPr/>
        </p:nvCxnSpPr>
        <p:spPr>
          <a:xfrm>
            <a:off x="8848842" y="5029299"/>
            <a:ext cx="799816" cy="791113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095457" y="5320300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0070C0"/>
                </a:solidFill>
                <a:latin typeface="Lato" panose="020F0502020204030203"/>
              </a:rPr>
              <a:t>1</a:t>
            </a:r>
            <a:endParaRPr lang="en-GB" sz="5400" dirty="0">
              <a:solidFill>
                <a:srgbClr val="0070C0"/>
              </a:solidFill>
              <a:latin typeface="Lato" panose="020F0502020204030203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9648657" y="3819968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0070C0"/>
                </a:solidFill>
                <a:latin typeface="Lato" panose="020F0502020204030203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383280" cy="844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/>
        </p:nvSpPr>
        <p:spPr>
          <a:xfrm>
            <a:off x="164593" y="844415"/>
            <a:ext cx="268833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 smtClean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Luyện</a:t>
            </a:r>
            <a:r>
              <a:rPr lang="en-GB" sz="2400" dirty="0" smtClean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tập</a:t>
            </a:r>
            <a:endParaRPr lang="en-GB" sz="2400" dirty="0">
              <a:solidFill>
                <a:srgbClr val="0070C0"/>
              </a:solidFill>
              <a:latin typeface="Lato" panose="020F0502020204030203"/>
              <a:cs typeface="Lato Heavy" panose="020F0502020204030203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/>
        </p:nvSpPr>
        <p:spPr>
          <a:xfrm>
            <a:off x="164593" y="1325880"/>
            <a:ext cx="268833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1.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Tách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số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74" y="1932856"/>
            <a:ext cx="5143500" cy="15621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295421" y="4529188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C00000"/>
                </a:solidFill>
                <a:latin typeface="Lato" panose="020F0502020204030203"/>
              </a:rPr>
              <a:t>4</a:t>
            </a:r>
            <a:endParaRPr lang="en-GB" sz="5400" dirty="0">
              <a:solidFill>
                <a:srgbClr val="C00000"/>
              </a:solidFill>
              <a:latin typeface="Lato" panose="020F0502020204030203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95458" y="3819969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Lato" panose="020F0502020204030203"/>
              </a:rPr>
              <a:t>?</a:t>
            </a:r>
          </a:p>
        </p:txBody>
      </p:sp>
      <p:sp>
        <p:nvSpPr>
          <p:cNvPr id="20" name="Oval 19"/>
          <p:cNvSpPr/>
          <p:nvPr/>
        </p:nvSpPr>
        <p:spPr>
          <a:xfrm>
            <a:off x="3095458" y="5320301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Lato" panose="020F0502020204030203"/>
              </a:rPr>
              <a:t>?</a:t>
            </a:r>
          </a:p>
        </p:txBody>
      </p:sp>
      <p:cxnSp>
        <p:nvCxnSpPr>
          <p:cNvPr id="21" name="Straight Connector 20"/>
          <p:cNvCxnSpPr>
            <a:stCxn id="18" idx="6"/>
            <a:endCxn id="19" idx="2"/>
          </p:cNvCxnSpPr>
          <p:nvPr/>
        </p:nvCxnSpPr>
        <p:spPr>
          <a:xfrm flipV="1">
            <a:off x="2295642" y="4320080"/>
            <a:ext cx="799816" cy="709219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8" idx="6"/>
            <a:endCxn id="20" idx="2"/>
          </p:cNvCxnSpPr>
          <p:nvPr/>
        </p:nvCxnSpPr>
        <p:spPr>
          <a:xfrm>
            <a:off x="2295642" y="5029299"/>
            <a:ext cx="799816" cy="791113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00" y="1992907"/>
            <a:ext cx="5143500" cy="1562100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7848621" y="4529188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C00000"/>
                </a:solidFill>
                <a:latin typeface="Lato" panose="020F0502020204030203"/>
              </a:rPr>
              <a:t>4</a:t>
            </a:r>
            <a:endParaRPr lang="en-GB" sz="5400" dirty="0">
              <a:solidFill>
                <a:srgbClr val="C00000"/>
              </a:solidFill>
              <a:latin typeface="Lato" panose="020F0502020204030203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9648658" y="3819969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Lato" panose="020F0502020204030203"/>
              </a:rPr>
              <a:t>?</a:t>
            </a:r>
          </a:p>
        </p:txBody>
      </p:sp>
      <p:sp>
        <p:nvSpPr>
          <p:cNvPr id="33" name="Oval 32"/>
          <p:cNvSpPr/>
          <p:nvPr/>
        </p:nvSpPr>
        <p:spPr>
          <a:xfrm>
            <a:off x="9648658" y="5320301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  <a:latin typeface="Lato" panose="020F0502020204030203"/>
              </a:rPr>
              <a:t>?</a:t>
            </a:r>
            <a:endParaRPr lang="en-GB" sz="5400" dirty="0">
              <a:solidFill>
                <a:schemeClr val="tx1"/>
              </a:solidFill>
              <a:latin typeface="Lato" panose="020F0502020204030203"/>
            </a:endParaRPr>
          </a:p>
        </p:txBody>
      </p:sp>
      <p:cxnSp>
        <p:nvCxnSpPr>
          <p:cNvPr id="34" name="Straight Connector 33"/>
          <p:cNvCxnSpPr>
            <a:stCxn id="31" idx="6"/>
            <a:endCxn id="32" idx="2"/>
          </p:cNvCxnSpPr>
          <p:nvPr/>
        </p:nvCxnSpPr>
        <p:spPr>
          <a:xfrm flipV="1">
            <a:off x="8848842" y="4320080"/>
            <a:ext cx="799816" cy="709219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1" idx="6"/>
            <a:endCxn id="33" idx="2"/>
          </p:cNvCxnSpPr>
          <p:nvPr/>
        </p:nvCxnSpPr>
        <p:spPr>
          <a:xfrm>
            <a:off x="8848842" y="5029299"/>
            <a:ext cx="799816" cy="791113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095457" y="3819968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0070C0"/>
                </a:solidFill>
                <a:latin typeface="Lato" panose="020F0502020204030203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3095457" y="5320300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0070C0"/>
                </a:solidFill>
                <a:latin typeface="Lato" panose="020F0502020204030203"/>
              </a:rPr>
              <a:t>1</a:t>
            </a:r>
            <a:endParaRPr lang="en-GB" sz="5400" dirty="0">
              <a:solidFill>
                <a:srgbClr val="0070C0"/>
              </a:solidFill>
              <a:latin typeface="Lato" panose="020F0502020204030203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9648658" y="3819967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0070C0"/>
                </a:solidFill>
                <a:latin typeface="Lato" panose="020F0502020204030203"/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9648658" y="5320300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0070C0"/>
                </a:solidFill>
                <a:latin typeface="Lato" panose="020F0502020204030203"/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3383280" cy="844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/>
        </p:nvSpPr>
        <p:spPr>
          <a:xfrm>
            <a:off x="164593" y="844415"/>
            <a:ext cx="268833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 smtClean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Luyện</a:t>
            </a:r>
            <a:r>
              <a:rPr lang="en-GB" sz="2400" dirty="0" smtClean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tập</a:t>
            </a:r>
            <a:endParaRPr lang="en-GB" sz="2400" dirty="0">
              <a:solidFill>
                <a:srgbClr val="0070C0"/>
              </a:solidFill>
              <a:latin typeface="Lato" panose="020F0502020204030203"/>
              <a:cs typeface="Lato Heavy" panose="020F0502020204030203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/>
        </p:nvSpPr>
        <p:spPr>
          <a:xfrm>
            <a:off x="164593" y="1325880"/>
            <a:ext cx="716889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2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.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Tìm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hình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vẽ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phù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hợp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.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Lato" panose="020F0502020204030203"/>
              <a:cs typeface="Lato Heavy" panose="020F050202020403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40202" y="909642"/>
            <a:ext cx="2666238" cy="1631238"/>
            <a:chOff x="3140202" y="909642"/>
            <a:chExt cx="2666238" cy="1631238"/>
          </a:xfrm>
        </p:grpSpPr>
        <p:sp>
          <p:nvSpPr>
            <p:cNvPr id="6" name="Rounded Rectangle 5"/>
            <p:cNvSpPr/>
            <p:nvPr/>
          </p:nvSpPr>
          <p:spPr>
            <a:xfrm>
              <a:off x="3325749" y="909642"/>
              <a:ext cx="2295144" cy="163123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202" y="994410"/>
              <a:ext cx="2666238" cy="1481243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149346" y="2699952"/>
            <a:ext cx="2657094" cy="1631238"/>
            <a:chOff x="3149346" y="2699952"/>
            <a:chExt cx="2657094" cy="1631238"/>
          </a:xfrm>
        </p:grpSpPr>
        <p:sp>
          <p:nvSpPr>
            <p:cNvPr id="27" name="Rounded Rectangle 26"/>
            <p:cNvSpPr/>
            <p:nvPr/>
          </p:nvSpPr>
          <p:spPr>
            <a:xfrm>
              <a:off x="3325749" y="2699952"/>
              <a:ext cx="2295144" cy="163123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9346" y="2777490"/>
              <a:ext cx="2657094" cy="1476163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140202" y="4480492"/>
            <a:ext cx="2666238" cy="1631238"/>
            <a:chOff x="3140202" y="4480492"/>
            <a:chExt cx="2666238" cy="1631238"/>
          </a:xfrm>
        </p:grpSpPr>
        <p:sp>
          <p:nvSpPr>
            <p:cNvPr id="28" name="Rounded Rectangle 27"/>
            <p:cNvSpPr/>
            <p:nvPr/>
          </p:nvSpPr>
          <p:spPr>
            <a:xfrm>
              <a:off x="3325749" y="4480492"/>
              <a:ext cx="2295144" cy="163123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202" y="4555490"/>
              <a:ext cx="2666238" cy="148124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7159752" y="909642"/>
            <a:ext cx="4828032" cy="1631238"/>
            <a:chOff x="7159752" y="909642"/>
            <a:chExt cx="4828032" cy="1631238"/>
          </a:xfrm>
        </p:grpSpPr>
        <p:sp>
          <p:nvSpPr>
            <p:cNvPr id="10" name="Rounded Rectangle 9"/>
            <p:cNvSpPr/>
            <p:nvPr/>
          </p:nvSpPr>
          <p:spPr>
            <a:xfrm>
              <a:off x="7159752" y="909642"/>
              <a:ext cx="4828032" cy="163123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00" b="34960"/>
            <a:stretch/>
          </p:blipFill>
          <p:spPr>
            <a:xfrm>
              <a:off x="7501318" y="1359227"/>
              <a:ext cx="4144899" cy="75160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7159752" y="2699952"/>
            <a:ext cx="4828032" cy="1631238"/>
            <a:chOff x="7159752" y="2699952"/>
            <a:chExt cx="4828032" cy="1631238"/>
          </a:xfrm>
        </p:grpSpPr>
        <p:sp>
          <p:nvSpPr>
            <p:cNvPr id="36" name="Rounded Rectangle 35"/>
            <p:cNvSpPr/>
            <p:nvPr/>
          </p:nvSpPr>
          <p:spPr>
            <a:xfrm>
              <a:off x="7159752" y="2699952"/>
              <a:ext cx="4828032" cy="163123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80" b="24400"/>
            <a:stretch/>
          </p:blipFill>
          <p:spPr>
            <a:xfrm>
              <a:off x="7680388" y="2923795"/>
              <a:ext cx="3965829" cy="1135108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7159752" y="4490262"/>
            <a:ext cx="4828032" cy="1631238"/>
            <a:chOff x="7159752" y="4490262"/>
            <a:chExt cx="4828032" cy="1631238"/>
          </a:xfrm>
        </p:grpSpPr>
        <p:sp>
          <p:nvSpPr>
            <p:cNvPr id="37" name="Rounded Rectangle 36"/>
            <p:cNvSpPr/>
            <p:nvPr/>
          </p:nvSpPr>
          <p:spPr>
            <a:xfrm>
              <a:off x="7159752" y="4490262"/>
              <a:ext cx="4828032" cy="163123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80" b="25040"/>
            <a:stretch/>
          </p:blipFill>
          <p:spPr>
            <a:xfrm>
              <a:off x="7584376" y="4731807"/>
              <a:ext cx="4061841" cy="1148147"/>
            </a:xfrm>
            <a:prstGeom prst="rect">
              <a:avLst/>
            </a:prstGeom>
          </p:spPr>
        </p:pic>
      </p:grpSp>
      <p:sp>
        <p:nvSpPr>
          <p:cNvPr id="39" name="Freeform 38"/>
          <p:cNvSpPr/>
          <p:nvPr/>
        </p:nvSpPr>
        <p:spPr>
          <a:xfrm>
            <a:off x="5605272" y="1655064"/>
            <a:ext cx="1545336" cy="1959379"/>
          </a:xfrm>
          <a:custGeom>
            <a:avLst/>
            <a:gdLst>
              <a:gd name="connsiteX0" fmla="*/ 0 w 1545336"/>
              <a:gd name="connsiteY0" fmla="*/ 0 h 1959379"/>
              <a:gd name="connsiteX1" fmla="*/ 484632 w 1545336"/>
              <a:gd name="connsiteY1" fmla="*/ 374904 h 1959379"/>
              <a:gd name="connsiteX2" fmla="*/ 768096 w 1545336"/>
              <a:gd name="connsiteY2" fmla="*/ 1728216 h 1959379"/>
              <a:gd name="connsiteX3" fmla="*/ 1545336 w 1545336"/>
              <a:gd name="connsiteY3" fmla="*/ 1947672 h 195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5336" h="1959379">
                <a:moveTo>
                  <a:pt x="0" y="0"/>
                </a:moveTo>
                <a:cubicBezTo>
                  <a:pt x="178308" y="43434"/>
                  <a:pt x="356616" y="86868"/>
                  <a:pt x="484632" y="374904"/>
                </a:cubicBezTo>
                <a:cubicBezTo>
                  <a:pt x="612648" y="662940"/>
                  <a:pt x="591312" y="1466088"/>
                  <a:pt x="768096" y="1728216"/>
                </a:cubicBezTo>
                <a:cubicBezTo>
                  <a:pt x="944880" y="1990344"/>
                  <a:pt x="1245108" y="1969008"/>
                  <a:pt x="1545336" y="1947672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 39"/>
          <p:cNvSpPr/>
          <p:nvPr/>
        </p:nvSpPr>
        <p:spPr>
          <a:xfrm>
            <a:off x="5605272" y="3483864"/>
            <a:ext cx="1554480" cy="1828800"/>
          </a:xfrm>
          <a:custGeom>
            <a:avLst/>
            <a:gdLst>
              <a:gd name="connsiteX0" fmla="*/ 0 w 1554480"/>
              <a:gd name="connsiteY0" fmla="*/ 0 h 1828800"/>
              <a:gd name="connsiteX1" fmla="*/ 612648 w 1554480"/>
              <a:gd name="connsiteY1" fmla="*/ 576072 h 1828800"/>
              <a:gd name="connsiteX2" fmla="*/ 832104 w 1554480"/>
              <a:gd name="connsiteY2" fmla="*/ 1591056 h 1828800"/>
              <a:gd name="connsiteX3" fmla="*/ 1554480 w 1554480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4480" h="1828800">
                <a:moveTo>
                  <a:pt x="0" y="0"/>
                </a:moveTo>
                <a:cubicBezTo>
                  <a:pt x="236982" y="155448"/>
                  <a:pt x="473964" y="310896"/>
                  <a:pt x="612648" y="576072"/>
                </a:cubicBezTo>
                <a:cubicBezTo>
                  <a:pt x="751332" y="841248"/>
                  <a:pt x="675132" y="1382268"/>
                  <a:pt x="832104" y="1591056"/>
                </a:cubicBezTo>
                <a:cubicBezTo>
                  <a:pt x="989076" y="1799844"/>
                  <a:pt x="1271778" y="1814322"/>
                  <a:pt x="1554480" y="1828800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>
            <a:off x="5623560" y="1619366"/>
            <a:ext cx="1536192" cy="3757306"/>
          </a:xfrm>
          <a:custGeom>
            <a:avLst/>
            <a:gdLst>
              <a:gd name="connsiteX0" fmla="*/ 0 w 1536192"/>
              <a:gd name="connsiteY0" fmla="*/ 3757306 h 3757306"/>
              <a:gd name="connsiteX1" fmla="*/ 868680 w 1536192"/>
              <a:gd name="connsiteY1" fmla="*/ 2321698 h 3757306"/>
              <a:gd name="connsiteX2" fmla="*/ 1115568 w 1536192"/>
              <a:gd name="connsiteY2" fmla="*/ 355738 h 3757306"/>
              <a:gd name="connsiteX3" fmla="*/ 1536192 w 1536192"/>
              <a:gd name="connsiteY3" fmla="*/ 8266 h 375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6192" h="3757306">
                <a:moveTo>
                  <a:pt x="0" y="3757306"/>
                </a:moveTo>
                <a:cubicBezTo>
                  <a:pt x="341376" y="3322966"/>
                  <a:pt x="682752" y="2888626"/>
                  <a:pt x="868680" y="2321698"/>
                </a:cubicBezTo>
                <a:cubicBezTo>
                  <a:pt x="1054608" y="1754770"/>
                  <a:pt x="1004316" y="741310"/>
                  <a:pt x="1115568" y="355738"/>
                </a:cubicBezTo>
                <a:cubicBezTo>
                  <a:pt x="1226820" y="-29834"/>
                  <a:pt x="1381506" y="-10784"/>
                  <a:pt x="1536192" y="8266"/>
                </a:cubicBezTo>
              </a:path>
            </a:pathLst>
          </a:cu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3383280" cy="844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3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/>
        </p:nvSpPr>
        <p:spPr>
          <a:xfrm>
            <a:off x="164593" y="844415"/>
            <a:ext cx="268833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 smtClean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Luyện</a:t>
            </a:r>
            <a:r>
              <a:rPr lang="en-GB" sz="2400" dirty="0" smtClean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tập</a:t>
            </a:r>
            <a:endParaRPr lang="en-GB" sz="2400" dirty="0">
              <a:solidFill>
                <a:srgbClr val="0070C0"/>
              </a:solidFill>
              <a:latin typeface="Lato" panose="020F0502020204030203"/>
              <a:cs typeface="Lato Heavy" panose="020F0502020204030203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/>
        </p:nvSpPr>
        <p:spPr>
          <a:xfrm>
            <a:off x="164593" y="1325880"/>
            <a:ext cx="268833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3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.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Gộp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số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?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Lato" panose="020F0502020204030203"/>
              <a:cs typeface="Lato Heavy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53" y="1318500"/>
            <a:ext cx="2919685" cy="291968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2218017" y="4582545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C00000"/>
                </a:solidFill>
                <a:latin typeface="Lato" panose="020F0502020204030203"/>
              </a:rPr>
              <a:t>?</a:t>
            </a:r>
            <a:endParaRPr lang="en-GB" sz="5400" dirty="0">
              <a:solidFill>
                <a:srgbClr val="C00000"/>
              </a:solidFill>
              <a:latin typeface="Lato" panose="020F0502020204030203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4190" y="3873326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Lato" panose="020F0502020204030203"/>
              </a:rPr>
              <a:t>2</a:t>
            </a:r>
            <a:endParaRPr lang="en-GB" sz="5400" dirty="0">
              <a:solidFill>
                <a:schemeClr val="tx1"/>
              </a:solidFill>
              <a:latin typeface="Lato" panose="020F0502020204030203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34190" y="5373658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  <a:latin typeface="Lato" panose="020F0502020204030203"/>
              </a:rPr>
              <a:t>1</a:t>
            </a:r>
            <a:endParaRPr lang="en-GB" sz="5400" dirty="0">
              <a:solidFill>
                <a:schemeClr val="tx1"/>
              </a:solidFill>
              <a:latin typeface="Lato" panose="020F0502020204030203"/>
            </a:endParaRPr>
          </a:p>
        </p:txBody>
      </p:sp>
      <p:cxnSp>
        <p:nvCxnSpPr>
          <p:cNvPr id="21" name="Straight Connector 20"/>
          <p:cNvCxnSpPr>
            <a:stCxn id="18" idx="2"/>
            <a:endCxn id="19" idx="6"/>
          </p:cNvCxnSpPr>
          <p:nvPr/>
        </p:nvCxnSpPr>
        <p:spPr>
          <a:xfrm flipH="1" flipV="1">
            <a:off x="1534411" y="4373437"/>
            <a:ext cx="683606" cy="709219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8" idx="2"/>
            <a:endCxn id="20" idx="6"/>
          </p:cNvCxnSpPr>
          <p:nvPr/>
        </p:nvCxnSpPr>
        <p:spPr>
          <a:xfrm flipH="1">
            <a:off x="1534411" y="5082656"/>
            <a:ext cx="683606" cy="791113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218016" y="4582544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C00000"/>
                </a:solidFill>
                <a:latin typeface="Lato" panose="020F0502020204030203"/>
              </a:rPr>
              <a:t>3</a:t>
            </a:r>
            <a:endParaRPr lang="en-GB" sz="5400" dirty="0">
              <a:solidFill>
                <a:srgbClr val="C00000"/>
              </a:solidFill>
              <a:latin typeface="Lato" panose="020F0502020204030203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21" y="1325880"/>
            <a:ext cx="2919685" cy="2919685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6543049" y="4582545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C00000"/>
                </a:solidFill>
                <a:latin typeface="Lato" panose="020F0502020204030203"/>
              </a:rPr>
              <a:t>?</a:t>
            </a:r>
            <a:endParaRPr lang="en-GB" sz="5400" dirty="0">
              <a:solidFill>
                <a:srgbClr val="C00000"/>
              </a:solidFill>
              <a:latin typeface="Lato" panose="020F0502020204030203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859222" y="3873326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Lato" panose="020F0502020204030203"/>
              </a:rPr>
              <a:t>3</a:t>
            </a:r>
            <a:endParaRPr lang="en-GB" sz="5400" dirty="0">
              <a:solidFill>
                <a:schemeClr val="tx1"/>
              </a:solidFill>
              <a:latin typeface="Lato" panose="020F0502020204030203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859222" y="5373658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Lato" panose="020F0502020204030203"/>
              </a:rPr>
              <a:t>1</a:t>
            </a:r>
            <a:endParaRPr lang="en-GB" sz="5400" dirty="0">
              <a:solidFill>
                <a:schemeClr val="tx1"/>
              </a:solidFill>
              <a:latin typeface="Lato" panose="020F0502020204030203"/>
            </a:endParaRPr>
          </a:p>
        </p:txBody>
      </p:sp>
      <p:cxnSp>
        <p:nvCxnSpPr>
          <p:cNvPr id="41" name="Straight Connector 40"/>
          <p:cNvCxnSpPr>
            <a:stCxn id="38" idx="2"/>
            <a:endCxn id="39" idx="6"/>
          </p:cNvCxnSpPr>
          <p:nvPr/>
        </p:nvCxnSpPr>
        <p:spPr>
          <a:xfrm flipH="1" flipV="1">
            <a:off x="5859443" y="4373437"/>
            <a:ext cx="683606" cy="709219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8" idx="2"/>
            <a:endCxn id="40" idx="6"/>
          </p:cNvCxnSpPr>
          <p:nvPr/>
        </p:nvCxnSpPr>
        <p:spPr>
          <a:xfrm flipH="1">
            <a:off x="5859443" y="5082656"/>
            <a:ext cx="683606" cy="791113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543048" y="4582544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C00000"/>
                </a:solidFill>
                <a:latin typeface="Lato" panose="020F0502020204030203"/>
              </a:rPr>
              <a:t>4</a:t>
            </a:r>
            <a:endParaRPr lang="en-GB" sz="5400" dirty="0">
              <a:solidFill>
                <a:srgbClr val="C00000"/>
              </a:solidFill>
              <a:latin typeface="Lato" panose="020F0502020204030203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468" y="1325880"/>
            <a:ext cx="2919685" cy="2919685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10609081" y="4582545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C00000"/>
                </a:solidFill>
                <a:latin typeface="Lato" panose="020F0502020204030203"/>
              </a:rPr>
              <a:t>?</a:t>
            </a:r>
            <a:endParaRPr lang="en-GB" sz="5400" dirty="0">
              <a:solidFill>
                <a:srgbClr val="C00000"/>
              </a:solidFill>
              <a:latin typeface="Lato" panose="020F0502020204030203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8925254" y="3873326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Lato" panose="020F0502020204030203"/>
              </a:rPr>
              <a:t>?</a:t>
            </a:r>
          </a:p>
        </p:txBody>
      </p:sp>
      <p:sp>
        <p:nvSpPr>
          <p:cNvPr id="46" name="Oval 45"/>
          <p:cNvSpPr/>
          <p:nvPr/>
        </p:nvSpPr>
        <p:spPr>
          <a:xfrm>
            <a:off x="8925254" y="5373658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  <a:latin typeface="Lato" panose="020F0502020204030203"/>
              </a:rPr>
              <a:t>?</a:t>
            </a:r>
            <a:endParaRPr lang="en-GB" sz="5400" dirty="0">
              <a:solidFill>
                <a:schemeClr val="tx1"/>
              </a:solidFill>
              <a:latin typeface="Lato" panose="020F0502020204030203"/>
            </a:endParaRPr>
          </a:p>
        </p:txBody>
      </p:sp>
      <p:cxnSp>
        <p:nvCxnSpPr>
          <p:cNvPr id="47" name="Straight Connector 46"/>
          <p:cNvCxnSpPr>
            <a:stCxn id="44" idx="2"/>
            <a:endCxn id="45" idx="6"/>
          </p:cNvCxnSpPr>
          <p:nvPr/>
        </p:nvCxnSpPr>
        <p:spPr>
          <a:xfrm flipH="1" flipV="1">
            <a:off x="9925475" y="4373437"/>
            <a:ext cx="683606" cy="709219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4" idx="2"/>
            <a:endCxn id="46" idx="6"/>
          </p:cNvCxnSpPr>
          <p:nvPr/>
        </p:nvCxnSpPr>
        <p:spPr>
          <a:xfrm flipH="1">
            <a:off x="9925475" y="5082656"/>
            <a:ext cx="683606" cy="791113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0609080" y="4582544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C00000"/>
                </a:solidFill>
                <a:latin typeface="Lato" panose="020F0502020204030203"/>
              </a:rPr>
              <a:t>4</a:t>
            </a:r>
            <a:endParaRPr lang="en-GB" sz="5400" dirty="0">
              <a:solidFill>
                <a:srgbClr val="C00000"/>
              </a:solidFill>
              <a:latin typeface="Lato" panose="020F0502020204030203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8925253" y="3873325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0070C0"/>
                </a:solidFill>
                <a:latin typeface="Lato" panose="020F0502020204030203"/>
              </a:rPr>
              <a:t>2</a:t>
            </a:r>
          </a:p>
        </p:txBody>
      </p:sp>
      <p:sp>
        <p:nvSpPr>
          <p:cNvPr id="51" name="Oval 50"/>
          <p:cNvSpPr/>
          <p:nvPr/>
        </p:nvSpPr>
        <p:spPr>
          <a:xfrm>
            <a:off x="8925253" y="5373658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0070C0"/>
                </a:solidFill>
                <a:latin typeface="Lato" panose="020F0502020204030203"/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3383280" cy="844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2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6" grpId="0" animBg="1"/>
      <p:bldP spid="43" grpId="0" animBg="1"/>
      <p:bldP spid="49" grpId="0" animBg="1"/>
      <p:bldP spid="50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/>
        </p:nvSpPr>
        <p:spPr>
          <a:xfrm>
            <a:off x="164593" y="844415"/>
            <a:ext cx="268833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 smtClean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Luyện</a:t>
            </a:r>
            <a:r>
              <a:rPr lang="en-GB" sz="2400" dirty="0" smtClean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tập</a:t>
            </a:r>
            <a:endParaRPr lang="en-GB" sz="2400" dirty="0">
              <a:solidFill>
                <a:srgbClr val="0070C0"/>
              </a:solidFill>
              <a:latin typeface="Lato" panose="020F0502020204030203"/>
              <a:cs typeface="Lato Heavy" panose="020F0502020204030203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/>
        </p:nvSpPr>
        <p:spPr>
          <a:xfrm>
            <a:off x="164593" y="1325880"/>
            <a:ext cx="268833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3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.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Gộp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số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?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Lato" panose="020F0502020204030203"/>
              <a:cs typeface="Lato Heavy" panose="020F050202020403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628" y="1325880"/>
            <a:ext cx="2919685" cy="2919685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3888241" y="4582545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C00000"/>
                </a:solidFill>
                <a:latin typeface="Lato" panose="020F0502020204030203"/>
              </a:rPr>
              <a:t>?</a:t>
            </a:r>
            <a:endParaRPr lang="en-GB" sz="5400" dirty="0">
              <a:solidFill>
                <a:srgbClr val="C00000"/>
              </a:solidFill>
              <a:latin typeface="Lato" panose="020F0502020204030203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204414" y="3873326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Lato" panose="020F0502020204030203"/>
              </a:rPr>
              <a:t>?</a:t>
            </a:r>
          </a:p>
        </p:txBody>
      </p:sp>
      <p:sp>
        <p:nvSpPr>
          <p:cNvPr id="46" name="Oval 45"/>
          <p:cNvSpPr/>
          <p:nvPr/>
        </p:nvSpPr>
        <p:spPr>
          <a:xfrm>
            <a:off x="2204414" y="5373658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  <a:latin typeface="Lato" panose="020F0502020204030203"/>
              </a:rPr>
              <a:t>?</a:t>
            </a:r>
            <a:endParaRPr lang="en-GB" sz="5400" dirty="0">
              <a:solidFill>
                <a:schemeClr val="tx1"/>
              </a:solidFill>
              <a:latin typeface="Lato" panose="020F0502020204030203"/>
            </a:endParaRPr>
          </a:p>
        </p:txBody>
      </p:sp>
      <p:cxnSp>
        <p:nvCxnSpPr>
          <p:cNvPr id="47" name="Straight Connector 46"/>
          <p:cNvCxnSpPr>
            <a:stCxn id="44" idx="2"/>
            <a:endCxn id="45" idx="6"/>
          </p:cNvCxnSpPr>
          <p:nvPr/>
        </p:nvCxnSpPr>
        <p:spPr>
          <a:xfrm flipH="1" flipV="1">
            <a:off x="3204635" y="4373437"/>
            <a:ext cx="683606" cy="709219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4" idx="2"/>
            <a:endCxn id="46" idx="6"/>
          </p:cNvCxnSpPr>
          <p:nvPr/>
        </p:nvCxnSpPr>
        <p:spPr>
          <a:xfrm flipH="1">
            <a:off x="3204635" y="5082656"/>
            <a:ext cx="683606" cy="791113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3888240" y="4582544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C00000"/>
                </a:solidFill>
                <a:latin typeface="Lato" panose="020F0502020204030203"/>
              </a:rPr>
              <a:t>5</a:t>
            </a:r>
          </a:p>
        </p:txBody>
      </p:sp>
      <p:sp>
        <p:nvSpPr>
          <p:cNvPr id="50" name="Oval 49"/>
          <p:cNvSpPr/>
          <p:nvPr/>
        </p:nvSpPr>
        <p:spPr>
          <a:xfrm>
            <a:off x="2204413" y="3873325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0070C0"/>
                </a:solidFill>
                <a:latin typeface="Lato" panose="020F0502020204030203"/>
              </a:rPr>
              <a:t>4</a:t>
            </a:r>
            <a:endParaRPr lang="en-GB" sz="5400" dirty="0">
              <a:solidFill>
                <a:srgbClr val="0070C0"/>
              </a:solidFill>
              <a:latin typeface="Lato" panose="020F0502020204030203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204413" y="5373658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0070C0"/>
                </a:solidFill>
                <a:latin typeface="Lato" panose="020F0502020204030203"/>
              </a:rPr>
              <a:t>1</a:t>
            </a:r>
            <a:endParaRPr lang="en-GB" sz="5400" dirty="0">
              <a:solidFill>
                <a:srgbClr val="0070C0"/>
              </a:solidFill>
              <a:latin typeface="Lato" panose="020F0502020204030203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348" y="1325880"/>
            <a:ext cx="2919685" cy="2919685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8747961" y="4582545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C00000"/>
                </a:solidFill>
                <a:latin typeface="Lato" panose="020F0502020204030203"/>
              </a:rPr>
              <a:t>?</a:t>
            </a:r>
            <a:endParaRPr lang="en-GB" sz="5400" dirty="0">
              <a:solidFill>
                <a:srgbClr val="C00000"/>
              </a:solidFill>
              <a:latin typeface="Lato" panose="020F0502020204030203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064134" y="3873326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Lato" panose="020F0502020204030203"/>
              </a:rPr>
              <a:t>?</a:t>
            </a:r>
          </a:p>
        </p:txBody>
      </p:sp>
      <p:sp>
        <p:nvSpPr>
          <p:cNvPr id="30" name="Oval 29"/>
          <p:cNvSpPr/>
          <p:nvPr/>
        </p:nvSpPr>
        <p:spPr>
          <a:xfrm>
            <a:off x="7064134" y="5373658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  <a:latin typeface="Lato" panose="020F0502020204030203"/>
              </a:rPr>
              <a:t>?</a:t>
            </a:r>
            <a:endParaRPr lang="en-GB" sz="5400" dirty="0">
              <a:solidFill>
                <a:schemeClr val="tx1"/>
              </a:solidFill>
              <a:latin typeface="Lato" panose="020F0502020204030203"/>
            </a:endParaRPr>
          </a:p>
        </p:txBody>
      </p:sp>
      <p:cxnSp>
        <p:nvCxnSpPr>
          <p:cNvPr id="31" name="Straight Connector 30"/>
          <p:cNvCxnSpPr>
            <a:stCxn id="28" idx="2"/>
            <a:endCxn id="29" idx="6"/>
          </p:cNvCxnSpPr>
          <p:nvPr/>
        </p:nvCxnSpPr>
        <p:spPr>
          <a:xfrm flipH="1" flipV="1">
            <a:off x="8064355" y="4373437"/>
            <a:ext cx="683606" cy="709219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8" idx="2"/>
            <a:endCxn id="30" idx="6"/>
          </p:cNvCxnSpPr>
          <p:nvPr/>
        </p:nvCxnSpPr>
        <p:spPr>
          <a:xfrm flipH="1">
            <a:off x="8064355" y="5082656"/>
            <a:ext cx="683606" cy="791113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8747960" y="4582544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C00000"/>
                </a:solidFill>
                <a:latin typeface="Lato" panose="020F0502020204030203"/>
              </a:rPr>
              <a:t>5</a:t>
            </a:r>
          </a:p>
        </p:txBody>
      </p:sp>
      <p:sp>
        <p:nvSpPr>
          <p:cNvPr id="34" name="Oval 33"/>
          <p:cNvSpPr/>
          <p:nvPr/>
        </p:nvSpPr>
        <p:spPr>
          <a:xfrm>
            <a:off x="7064133" y="3873325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0070C0"/>
                </a:solidFill>
                <a:latin typeface="Lato" panose="020F0502020204030203"/>
              </a:rPr>
              <a:t>3</a:t>
            </a:r>
          </a:p>
        </p:txBody>
      </p:sp>
      <p:sp>
        <p:nvSpPr>
          <p:cNvPr id="35" name="Oval 34"/>
          <p:cNvSpPr/>
          <p:nvPr/>
        </p:nvSpPr>
        <p:spPr>
          <a:xfrm>
            <a:off x="7064133" y="5373658"/>
            <a:ext cx="1000221" cy="1000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0070C0"/>
                </a:solidFill>
                <a:latin typeface="Lato" panose="020F0502020204030203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3383280" cy="844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7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/>
        </p:nvSpPr>
        <p:spPr>
          <a:xfrm>
            <a:off x="164593" y="844415"/>
            <a:ext cx="268833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 smtClean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Luyện</a:t>
            </a:r>
            <a:r>
              <a:rPr lang="en-GB" sz="2400" dirty="0" smtClean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tập</a:t>
            </a:r>
            <a:endParaRPr lang="en-GB" sz="2400" dirty="0">
              <a:solidFill>
                <a:srgbClr val="0070C0"/>
              </a:solidFill>
              <a:latin typeface="Lato" panose="020F0502020204030203"/>
              <a:cs typeface="Lato Heavy" panose="020F0502020204030203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/>
        </p:nvSpPr>
        <p:spPr>
          <a:xfrm>
            <a:off x="164593" y="1325880"/>
            <a:ext cx="4078223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4.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Nói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theo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tranh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.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Lato" panose="020F0502020204030203"/>
              <a:cs typeface="Lato Heavy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7"/>
          <a:stretch/>
        </p:blipFill>
        <p:spPr>
          <a:xfrm>
            <a:off x="0" y="2122621"/>
            <a:ext cx="12203847" cy="473537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3364402" y="489330"/>
            <a:ext cx="973836" cy="4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Lato" panose="020F0502020204030203"/>
              </a:rPr>
              <a:t>Gộp</a:t>
            </a:r>
            <a:endParaRPr lang="en-GB" sz="2400" dirty="0">
              <a:latin typeface="Lato" panose="020F0502020204030203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364402" y="1341001"/>
            <a:ext cx="973836" cy="4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Lato" panose="020F0502020204030203"/>
              </a:rPr>
              <a:t>Tách</a:t>
            </a:r>
            <a:endParaRPr lang="en-GB" sz="2400" dirty="0">
              <a:latin typeface="Lato" panose="020F0502020204030203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67700" y="486347"/>
            <a:ext cx="670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Có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1 con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gà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trống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và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2 con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gà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mái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,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c</a:t>
            </a:r>
            <a:r>
              <a:rPr lang="en-GB" sz="2400" dirty="0" err="1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ó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tất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cả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 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3 con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gà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67701" y="1335679"/>
            <a:ext cx="7199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Có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tất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cả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 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3 con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gà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, </a:t>
            </a:r>
            <a:r>
              <a:rPr lang="en-GB" sz="2400" dirty="0" err="1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gồm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 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1 con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gà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trống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và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2 con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gà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mái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.</a:t>
            </a:r>
            <a:endParaRPr lang="en-GB" sz="2400" dirty="0">
              <a:solidFill>
                <a:srgbClr val="00B0F0"/>
              </a:solidFill>
              <a:latin typeface="Lato" panose="020F0502020204030203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383280" cy="844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6555" y="2039885"/>
            <a:ext cx="11584774" cy="4607603"/>
          </a:xfrm>
          <a:custGeom>
            <a:avLst/>
            <a:gdLst>
              <a:gd name="connsiteX0" fmla="*/ 3355174 w 11235151"/>
              <a:gd name="connsiteY0" fmla="*/ 568844 h 4607603"/>
              <a:gd name="connsiteX1" fmla="*/ 2817292 w 11235151"/>
              <a:gd name="connsiteY1" fmla="*/ 528503 h 4607603"/>
              <a:gd name="connsiteX2" fmla="*/ 2709716 w 11235151"/>
              <a:gd name="connsiteY2" fmla="*/ 515056 h 4607603"/>
              <a:gd name="connsiteX3" fmla="*/ 2494563 w 11235151"/>
              <a:gd name="connsiteY3" fmla="*/ 501609 h 4607603"/>
              <a:gd name="connsiteX4" fmla="*/ 1620504 w 11235151"/>
              <a:gd name="connsiteY4" fmla="*/ 528503 h 4607603"/>
              <a:gd name="connsiteX5" fmla="*/ 1526374 w 11235151"/>
              <a:gd name="connsiteY5" fmla="*/ 555397 h 4607603"/>
              <a:gd name="connsiteX6" fmla="*/ 1351563 w 11235151"/>
              <a:gd name="connsiteY6" fmla="*/ 595739 h 4607603"/>
              <a:gd name="connsiteX7" fmla="*/ 1270880 w 11235151"/>
              <a:gd name="connsiteY7" fmla="*/ 622633 h 4607603"/>
              <a:gd name="connsiteX8" fmla="*/ 1082621 w 11235151"/>
              <a:gd name="connsiteY8" fmla="*/ 662974 h 4607603"/>
              <a:gd name="connsiteX9" fmla="*/ 786786 w 11235151"/>
              <a:gd name="connsiteY9" fmla="*/ 743656 h 4607603"/>
              <a:gd name="connsiteX10" fmla="*/ 665763 w 11235151"/>
              <a:gd name="connsiteY10" fmla="*/ 770550 h 4607603"/>
              <a:gd name="connsiteX11" fmla="*/ 585080 w 11235151"/>
              <a:gd name="connsiteY11" fmla="*/ 810891 h 4607603"/>
              <a:gd name="connsiteX12" fmla="*/ 504398 w 11235151"/>
              <a:gd name="connsiteY12" fmla="*/ 864680 h 4607603"/>
              <a:gd name="connsiteX13" fmla="*/ 437163 w 11235151"/>
              <a:gd name="connsiteY13" fmla="*/ 905021 h 4607603"/>
              <a:gd name="connsiteX14" fmla="*/ 396821 w 11235151"/>
              <a:gd name="connsiteY14" fmla="*/ 931915 h 4607603"/>
              <a:gd name="connsiteX15" fmla="*/ 302692 w 11235151"/>
              <a:gd name="connsiteY15" fmla="*/ 1052939 h 4607603"/>
              <a:gd name="connsiteX16" fmla="*/ 222010 w 11235151"/>
              <a:gd name="connsiteY16" fmla="*/ 1200856 h 4607603"/>
              <a:gd name="connsiteX17" fmla="*/ 154774 w 11235151"/>
              <a:gd name="connsiteY17" fmla="*/ 1281539 h 4607603"/>
              <a:gd name="connsiteX18" fmla="*/ 114433 w 11235151"/>
              <a:gd name="connsiteY18" fmla="*/ 1362221 h 4607603"/>
              <a:gd name="connsiteX19" fmla="*/ 47198 w 11235151"/>
              <a:gd name="connsiteY19" fmla="*/ 1483244 h 4607603"/>
              <a:gd name="connsiteX20" fmla="*/ 33751 w 11235151"/>
              <a:gd name="connsiteY20" fmla="*/ 1550480 h 4607603"/>
              <a:gd name="connsiteX21" fmla="*/ 20304 w 11235151"/>
              <a:gd name="connsiteY21" fmla="*/ 1631162 h 4607603"/>
              <a:gd name="connsiteX22" fmla="*/ 6857 w 11235151"/>
              <a:gd name="connsiteY22" fmla="*/ 1671503 h 4607603"/>
              <a:gd name="connsiteX23" fmla="*/ 47198 w 11235151"/>
              <a:gd name="connsiteY23" fmla="*/ 2182491 h 4607603"/>
              <a:gd name="connsiteX24" fmla="*/ 87539 w 11235151"/>
              <a:gd name="connsiteY24" fmla="*/ 2263174 h 4607603"/>
              <a:gd name="connsiteX25" fmla="*/ 154774 w 11235151"/>
              <a:gd name="connsiteY25" fmla="*/ 2330409 h 4607603"/>
              <a:gd name="connsiteX26" fmla="*/ 181669 w 11235151"/>
              <a:gd name="connsiteY26" fmla="*/ 2370750 h 4607603"/>
              <a:gd name="connsiteX27" fmla="*/ 302692 w 11235151"/>
              <a:gd name="connsiteY27" fmla="*/ 2478327 h 4607603"/>
              <a:gd name="connsiteX28" fmla="*/ 356480 w 11235151"/>
              <a:gd name="connsiteY28" fmla="*/ 2532115 h 4607603"/>
              <a:gd name="connsiteX29" fmla="*/ 410269 w 11235151"/>
              <a:gd name="connsiteY29" fmla="*/ 2572456 h 4607603"/>
              <a:gd name="connsiteX30" fmla="*/ 450610 w 11235151"/>
              <a:gd name="connsiteY30" fmla="*/ 2612797 h 4607603"/>
              <a:gd name="connsiteX31" fmla="*/ 504398 w 11235151"/>
              <a:gd name="connsiteY31" fmla="*/ 2653139 h 4607603"/>
              <a:gd name="connsiteX32" fmla="*/ 531292 w 11235151"/>
              <a:gd name="connsiteY32" fmla="*/ 2693480 h 4607603"/>
              <a:gd name="connsiteX33" fmla="*/ 585080 w 11235151"/>
              <a:gd name="connsiteY33" fmla="*/ 2747268 h 4607603"/>
              <a:gd name="connsiteX34" fmla="*/ 759892 w 11235151"/>
              <a:gd name="connsiteY34" fmla="*/ 2881739 h 4607603"/>
              <a:gd name="connsiteX35" fmla="*/ 854021 w 11235151"/>
              <a:gd name="connsiteY35" fmla="*/ 2962421 h 4607603"/>
              <a:gd name="connsiteX36" fmla="*/ 1001939 w 11235151"/>
              <a:gd name="connsiteY36" fmla="*/ 3056550 h 4607603"/>
              <a:gd name="connsiteX37" fmla="*/ 1055727 w 11235151"/>
              <a:gd name="connsiteY37" fmla="*/ 3110339 h 4607603"/>
              <a:gd name="connsiteX38" fmla="*/ 1122963 w 11235151"/>
              <a:gd name="connsiteY38" fmla="*/ 3150680 h 4607603"/>
              <a:gd name="connsiteX39" fmla="*/ 1243986 w 11235151"/>
              <a:gd name="connsiteY39" fmla="*/ 3231362 h 4607603"/>
              <a:gd name="connsiteX40" fmla="*/ 1297774 w 11235151"/>
              <a:gd name="connsiteY40" fmla="*/ 3271703 h 4607603"/>
              <a:gd name="connsiteX41" fmla="*/ 1391904 w 11235151"/>
              <a:gd name="connsiteY41" fmla="*/ 3325491 h 4607603"/>
              <a:gd name="connsiteX42" fmla="*/ 1539821 w 11235151"/>
              <a:gd name="connsiteY42" fmla="*/ 3433068 h 4607603"/>
              <a:gd name="connsiteX43" fmla="*/ 1687739 w 11235151"/>
              <a:gd name="connsiteY43" fmla="*/ 3486856 h 4607603"/>
              <a:gd name="connsiteX44" fmla="*/ 1997021 w 11235151"/>
              <a:gd name="connsiteY44" fmla="*/ 3648221 h 4607603"/>
              <a:gd name="connsiteX45" fmla="*/ 2091151 w 11235151"/>
              <a:gd name="connsiteY45" fmla="*/ 3675115 h 4607603"/>
              <a:gd name="connsiteX46" fmla="*/ 2292857 w 11235151"/>
              <a:gd name="connsiteY46" fmla="*/ 3742350 h 4607603"/>
              <a:gd name="connsiteX47" fmla="*/ 2467669 w 11235151"/>
              <a:gd name="connsiteY47" fmla="*/ 3809586 h 4607603"/>
              <a:gd name="connsiteX48" fmla="*/ 2602139 w 11235151"/>
              <a:gd name="connsiteY48" fmla="*/ 3849927 h 4607603"/>
              <a:gd name="connsiteX49" fmla="*/ 2763504 w 11235151"/>
              <a:gd name="connsiteY49" fmla="*/ 3917162 h 4607603"/>
              <a:gd name="connsiteX50" fmla="*/ 2803845 w 11235151"/>
              <a:gd name="connsiteY50" fmla="*/ 3930609 h 4607603"/>
              <a:gd name="connsiteX51" fmla="*/ 2911421 w 11235151"/>
              <a:gd name="connsiteY51" fmla="*/ 3944056 h 4607603"/>
              <a:gd name="connsiteX52" fmla="*/ 3140021 w 11235151"/>
              <a:gd name="connsiteY52" fmla="*/ 4024739 h 4607603"/>
              <a:gd name="connsiteX53" fmla="*/ 3610669 w 11235151"/>
              <a:gd name="connsiteY53" fmla="*/ 4145762 h 4607603"/>
              <a:gd name="connsiteX54" fmla="*/ 3704798 w 11235151"/>
              <a:gd name="connsiteY54" fmla="*/ 4172656 h 4607603"/>
              <a:gd name="connsiteX55" fmla="*/ 3893057 w 11235151"/>
              <a:gd name="connsiteY55" fmla="*/ 4212997 h 4607603"/>
              <a:gd name="connsiteX56" fmla="*/ 4014080 w 11235151"/>
              <a:gd name="connsiteY56" fmla="*/ 4253339 h 4607603"/>
              <a:gd name="connsiteX57" fmla="*/ 4108210 w 11235151"/>
              <a:gd name="connsiteY57" fmla="*/ 4280233 h 4607603"/>
              <a:gd name="connsiteX58" fmla="*/ 4188892 w 11235151"/>
              <a:gd name="connsiteY58" fmla="*/ 4307127 h 4607603"/>
              <a:gd name="connsiteX59" fmla="*/ 4269574 w 11235151"/>
              <a:gd name="connsiteY59" fmla="*/ 4320574 h 4607603"/>
              <a:gd name="connsiteX60" fmla="*/ 4551963 w 11235151"/>
              <a:gd name="connsiteY60" fmla="*/ 4428150 h 4607603"/>
              <a:gd name="connsiteX61" fmla="*/ 4672986 w 11235151"/>
              <a:gd name="connsiteY61" fmla="*/ 4441597 h 4607603"/>
              <a:gd name="connsiteX62" fmla="*/ 4767116 w 11235151"/>
              <a:gd name="connsiteY62" fmla="*/ 4468491 h 4607603"/>
              <a:gd name="connsiteX63" fmla="*/ 4807457 w 11235151"/>
              <a:gd name="connsiteY63" fmla="*/ 4481939 h 4607603"/>
              <a:gd name="connsiteX64" fmla="*/ 5452916 w 11235151"/>
              <a:gd name="connsiteY64" fmla="*/ 4522280 h 4607603"/>
              <a:gd name="connsiteX65" fmla="*/ 5573939 w 11235151"/>
              <a:gd name="connsiteY65" fmla="*/ 4535727 h 4607603"/>
              <a:gd name="connsiteX66" fmla="*/ 5654621 w 11235151"/>
              <a:gd name="connsiteY66" fmla="*/ 4549174 h 4607603"/>
              <a:gd name="connsiteX67" fmla="*/ 6232845 w 11235151"/>
              <a:gd name="connsiteY67" fmla="*/ 4562621 h 4607603"/>
              <a:gd name="connsiteX68" fmla="*/ 6864857 w 11235151"/>
              <a:gd name="connsiteY68" fmla="*/ 4549174 h 4607603"/>
              <a:gd name="connsiteX69" fmla="*/ 6905198 w 11235151"/>
              <a:gd name="connsiteY69" fmla="*/ 4535727 h 4607603"/>
              <a:gd name="connsiteX70" fmla="*/ 6972433 w 11235151"/>
              <a:gd name="connsiteY70" fmla="*/ 4508833 h 4607603"/>
              <a:gd name="connsiteX71" fmla="*/ 7080010 w 11235151"/>
              <a:gd name="connsiteY71" fmla="*/ 4495386 h 4607603"/>
              <a:gd name="connsiteX72" fmla="*/ 8720551 w 11235151"/>
              <a:gd name="connsiteY72" fmla="*/ 4535727 h 4607603"/>
              <a:gd name="connsiteX73" fmla="*/ 8814680 w 11235151"/>
              <a:gd name="connsiteY73" fmla="*/ 4562621 h 4607603"/>
              <a:gd name="connsiteX74" fmla="*/ 8935704 w 11235151"/>
              <a:gd name="connsiteY74" fmla="*/ 4576068 h 4607603"/>
              <a:gd name="connsiteX75" fmla="*/ 9419798 w 11235151"/>
              <a:gd name="connsiteY75" fmla="*/ 4576068 h 4607603"/>
              <a:gd name="connsiteX76" fmla="*/ 9567716 w 11235151"/>
              <a:gd name="connsiteY76" fmla="*/ 4562621 h 4607603"/>
              <a:gd name="connsiteX77" fmla="*/ 9688739 w 11235151"/>
              <a:gd name="connsiteY77" fmla="*/ 4535727 h 4607603"/>
              <a:gd name="connsiteX78" fmla="*/ 9729080 w 11235151"/>
              <a:gd name="connsiteY78" fmla="*/ 4522280 h 4607603"/>
              <a:gd name="connsiteX79" fmla="*/ 9836657 w 11235151"/>
              <a:gd name="connsiteY79" fmla="*/ 4495386 h 4607603"/>
              <a:gd name="connsiteX80" fmla="*/ 9890445 w 11235151"/>
              <a:gd name="connsiteY80" fmla="*/ 4481939 h 4607603"/>
              <a:gd name="connsiteX81" fmla="*/ 9957680 w 11235151"/>
              <a:gd name="connsiteY81" fmla="*/ 4455044 h 4607603"/>
              <a:gd name="connsiteX82" fmla="*/ 9998021 w 11235151"/>
              <a:gd name="connsiteY82" fmla="*/ 4441597 h 4607603"/>
              <a:gd name="connsiteX83" fmla="*/ 10038363 w 11235151"/>
              <a:gd name="connsiteY83" fmla="*/ 4414703 h 4607603"/>
              <a:gd name="connsiteX84" fmla="*/ 10132492 w 11235151"/>
              <a:gd name="connsiteY84" fmla="*/ 4387809 h 4607603"/>
              <a:gd name="connsiteX85" fmla="*/ 10172833 w 11235151"/>
              <a:gd name="connsiteY85" fmla="*/ 4374362 h 4607603"/>
              <a:gd name="connsiteX86" fmla="*/ 10253516 w 11235151"/>
              <a:gd name="connsiteY86" fmla="*/ 4334021 h 4607603"/>
              <a:gd name="connsiteX87" fmla="*/ 10334198 w 11235151"/>
              <a:gd name="connsiteY87" fmla="*/ 4293680 h 4607603"/>
              <a:gd name="connsiteX88" fmla="*/ 10374539 w 11235151"/>
              <a:gd name="connsiteY88" fmla="*/ 4266786 h 4607603"/>
              <a:gd name="connsiteX89" fmla="*/ 10428327 w 11235151"/>
              <a:gd name="connsiteY89" fmla="*/ 4239891 h 4607603"/>
              <a:gd name="connsiteX90" fmla="*/ 10522457 w 11235151"/>
              <a:gd name="connsiteY90" fmla="*/ 4159209 h 4607603"/>
              <a:gd name="connsiteX91" fmla="*/ 10589692 w 11235151"/>
              <a:gd name="connsiteY91" fmla="*/ 4038186 h 4607603"/>
              <a:gd name="connsiteX92" fmla="*/ 10656927 w 11235151"/>
              <a:gd name="connsiteY92" fmla="*/ 3957503 h 4607603"/>
              <a:gd name="connsiteX93" fmla="*/ 10683821 w 11235151"/>
              <a:gd name="connsiteY93" fmla="*/ 3903715 h 4607603"/>
              <a:gd name="connsiteX94" fmla="*/ 10751057 w 11235151"/>
              <a:gd name="connsiteY94" fmla="*/ 3796139 h 4607603"/>
              <a:gd name="connsiteX95" fmla="*/ 10764504 w 11235151"/>
              <a:gd name="connsiteY95" fmla="*/ 3755797 h 4607603"/>
              <a:gd name="connsiteX96" fmla="*/ 10804845 w 11235151"/>
              <a:gd name="connsiteY96" fmla="*/ 3634774 h 4607603"/>
              <a:gd name="connsiteX97" fmla="*/ 10858633 w 11235151"/>
              <a:gd name="connsiteY97" fmla="*/ 3500303 h 4607603"/>
              <a:gd name="connsiteX98" fmla="*/ 10898974 w 11235151"/>
              <a:gd name="connsiteY98" fmla="*/ 3365833 h 4607603"/>
              <a:gd name="connsiteX99" fmla="*/ 10993104 w 11235151"/>
              <a:gd name="connsiteY99" fmla="*/ 3191021 h 4607603"/>
              <a:gd name="connsiteX100" fmla="*/ 11046892 w 11235151"/>
              <a:gd name="connsiteY100" fmla="*/ 3083444 h 4607603"/>
              <a:gd name="connsiteX101" fmla="*/ 11060339 w 11235151"/>
              <a:gd name="connsiteY101" fmla="*/ 3043103 h 4607603"/>
              <a:gd name="connsiteX102" fmla="*/ 11100680 w 11235151"/>
              <a:gd name="connsiteY102" fmla="*/ 2935527 h 4607603"/>
              <a:gd name="connsiteX103" fmla="*/ 11114127 w 11235151"/>
              <a:gd name="connsiteY103" fmla="*/ 2881739 h 4607603"/>
              <a:gd name="connsiteX104" fmla="*/ 11141021 w 11235151"/>
              <a:gd name="connsiteY104" fmla="*/ 2827950 h 4607603"/>
              <a:gd name="connsiteX105" fmla="*/ 11167916 w 11235151"/>
              <a:gd name="connsiteY105" fmla="*/ 2680033 h 4607603"/>
              <a:gd name="connsiteX106" fmla="*/ 11181363 w 11235151"/>
              <a:gd name="connsiteY106" fmla="*/ 2599350 h 4607603"/>
              <a:gd name="connsiteX107" fmla="*/ 11208257 w 11235151"/>
              <a:gd name="connsiteY107" fmla="*/ 2532115 h 4607603"/>
              <a:gd name="connsiteX108" fmla="*/ 11235151 w 11235151"/>
              <a:gd name="connsiteY108" fmla="*/ 2411091 h 4607603"/>
              <a:gd name="connsiteX109" fmla="*/ 11221704 w 11235151"/>
              <a:gd name="connsiteY109" fmla="*/ 2101809 h 4607603"/>
              <a:gd name="connsiteX110" fmla="*/ 11194810 w 11235151"/>
              <a:gd name="connsiteY110" fmla="*/ 2061468 h 4607603"/>
              <a:gd name="connsiteX111" fmla="*/ 11114127 w 11235151"/>
              <a:gd name="connsiteY111" fmla="*/ 1926997 h 4607603"/>
              <a:gd name="connsiteX112" fmla="*/ 11073786 w 11235151"/>
              <a:gd name="connsiteY112" fmla="*/ 1900103 h 4607603"/>
              <a:gd name="connsiteX113" fmla="*/ 11019998 w 11235151"/>
              <a:gd name="connsiteY113" fmla="*/ 1805974 h 4607603"/>
              <a:gd name="connsiteX114" fmla="*/ 10912421 w 11235151"/>
              <a:gd name="connsiteY114" fmla="*/ 1644609 h 4607603"/>
              <a:gd name="connsiteX115" fmla="*/ 10872080 w 11235151"/>
              <a:gd name="connsiteY115" fmla="*/ 1563927 h 4607603"/>
              <a:gd name="connsiteX116" fmla="*/ 10764504 w 11235151"/>
              <a:gd name="connsiteY116" fmla="*/ 1483244 h 4607603"/>
              <a:gd name="connsiteX117" fmla="*/ 10697269 w 11235151"/>
              <a:gd name="connsiteY117" fmla="*/ 1442903 h 4607603"/>
              <a:gd name="connsiteX118" fmla="*/ 10630033 w 11235151"/>
              <a:gd name="connsiteY118" fmla="*/ 1375668 h 4607603"/>
              <a:gd name="connsiteX119" fmla="*/ 10522457 w 11235151"/>
              <a:gd name="connsiteY119" fmla="*/ 1308433 h 4607603"/>
              <a:gd name="connsiteX120" fmla="*/ 10401433 w 11235151"/>
              <a:gd name="connsiteY120" fmla="*/ 1254644 h 4607603"/>
              <a:gd name="connsiteX121" fmla="*/ 10347645 w 11235151"/>
              <a:gd name="connsiteY121" fmla="*/ 1241197 h 4607603"/>
              <a:gd name="connsiteX122" fmla="*/ 10199727 w 11235151"/>
              <a:gd name="connsiteY122" fmla="*/ 1200856 h 4607603"/>
              <a:gd name="connsiteX123" fmla="*/ 10092151 w 11235151"/>
              <a:gd name="connsiteY123" fmla="*/ 1173962 h 4607603"/>
              <a:gd name="connsiteX124" fmla="*/ 10051810 w 11235151"/>
              <a:gd name="connsiteY124" fmla="*/ 1160515 h 4607603"/>
              <a:gd name="connsiteX125" fmla="*/ 9971127 w 11235151"/>
              <a:gd name="connsiteY125" fmla="*/ 1147068 h 4607603"/>
              <a:gd name="connsiteX126" fmla="*/ 9863551 w 11235151"/>
              <a:gd name="connsiteY126" fmla="*/ 1120174 h 4607603"/>
              <a:gd name="connsiteX127" fmla="*/ 9823210 w 11235151"/>
              <a:gd name="connsiteY127" fmla="*/ 1106727 h 4607603"/>
              <a:gd name="connsiteX128" fmla="*/ 9688739 w 11235151"/>
              <a:gd name="connsiteY128" fmla="*/ 1093280 h 4607603"/>
              <a:gd name="connsiteX129" fmla="*/ 9608057 w 11235151"/>
              <a:gd name="connsiteY129" fmla="*/ 1079833 h 4607603"/>
              <a:gd name="connsiteX130" fmla="*/ 9460139 w 11235151"/>
              <a:gd name="connsiteY130" fmla="*/ 1066386 h 4607603"/>
              <a:gd name="connsiteX131" fmla="*/ 9325669 w 11235151"/>
              <a:gd name="connsiteY131" fmla="*/ 1039491 h 4607603"/>
              <a:gd name="connsiteX132" fmla="*/ 9271880 w 11235151"/>
              <a:gd name="connsiteY132" fmla="*/ 1012597 h 4607603"/>
              <a:gd name="connsiteX133" fmla="*/ 9043280 w 11235151"/>
              <a:gd name="connsiteY133" fmla="*/ 985703 h 4607603"/>
              <a:gd name="connsiteX134" fmla="*/ 8989492 w 11235151"/>
              <a:gd name="connsiteY134" fmla="*/ 972256 h 4607603"/>
              <a:gd name="connsiteX135" fmla="*/ 8733998 w 11235151"/>
              <a:gd name="connsiteY135" fmla="*/ 931915 h 4607603"/>
              <a:gd name="connsiteX136" fmla="*/ 8545739 w 11235151"/>
              <a:gd name="connsiteY136" fmla="*/ 864680 h 4607603"/>
              <a:gd name="connsiteX137" fmla="*/ 8438163 w 11235151"/>
              <a:gd name="connsiteY137" fmla="*/ 851233 h 4607603"/>
              <a:gd name="connsiteX138" fmla="*/ 8303692 w 11235151"/>
              <a:gd name="connsiteY138" fmla="*/ 810891 h 4607603"/>
              <a:gd name="connsiteX139" fmla="*/ 8263351 w 11235151"/>
              <a:gd name="connsiteY139" fmla="*/ 797444 h 4607603"/>
              <a:gd name="connsiteX140" fmla="*/ 8182669 w 11235151"/>
              <a:gd name="connsiteY140" fmla="*/ 783997 h 4607603"/>
              <a:gd name="connsiteX141" fmla="*/ 8034751 w 11235151"/>
              <a:gd name="connsiteY141" fmla="*/ 743656 h 4607603"/>
              <a:gd name="connsiteX142" fmla="*/ 7886833 w 11235151"/>
              <a:gd name="connsiteY142" fmla="*/ 703315 h 4607603"/>
              <a:gd name="connsiteX143" fmla="*/ 7765810 w 11235151"/>
              <a:gd name="connsiteY143" fmla="*/ 662974 h 4607603"/>
              <a:gd name="connsiteX144" fmla="*/ 7429633 w 11235151"/>
              <a:gd name="connsiteY144" fmla="*/ 582291 h 4607603"/>
              <a:gd name="connsiteX145" fmla="*/ 7348951 w 11235151"/>
              <a:gd name="connsiteY145" fmla="*/ 555397 h 4607603"/>
              <a:gd name="connsiteX146" fmla="*/ 7160692 w 11235151"/>
              <a:gd name="connsiteY146" fmla="*/ 528503 h 4607603"/>
              <a:gd name="connsiteX147" fmla="*/ 7012774 w 11235151"/>
              <a:gd name="connsiteY147" fmla="*/ 488162 h 4607603"/>
              <a:gd name="connsiteX148" fmla="*/ 6811069 w 11235151"/>
              <a:gd name="connsiteY148" fmla="*/ 420927 h 4607603"/>
              <a:gd name="connsiteX149" fmla="*/ 6730386 w 11235151"/>
              <a:gd name="connsiteY149" fmla="*/ 407480 h 4607603"/>
              <a:gd name="connsiteX150" fmla="*/ 6663151 w 11235151"/>
              <a:gd name="connsiteY150" fmla="*/ 394033 h 4607603"/>
              <a:gd name="connsiteX151" fmla="*/ 6569021 w 11235151"/>
              <a:gd name="connsiteY151" fmla="*/ 380586 h 4607603"/>
              <a:gd name="connsiteX152" fmla="*/ 6528680 w 11235151"/>
              <a:gd name="connsiteY152" fmla="*/ 367139 h 4607603"/>
              <a:gd name="connsiteX153" fmla="*/ 6219398 w 11235151"/>
              <a:gd name="connsiteY153" fmla="*/ 313350 h 4607603"/>
              <a:gd name="connsiteX154" fmla="*/ 6071480 w 11235151"/>
              <a:gd name="connsiteY154" fmla="*/ 273009 h 4607603"/>
              <a:gd name="connsiteX155" fmla="*/ 5937010 w 11235151"/>
              <a:gd name="connsiteY155" fmla="*/ 246115 h 4607603"/>
              <a:gd name="connsiteX156" fmla="*/ 5748751 w 11235151"/>
              <a:gd name="connsiteY156" fmla="*/ 192327 h 4607603"/>
              <a:gd name="connsiteX157" fmla="*/ 5600833 w 11235151"/>
              <a:gd name="connsiteY157" fmla="*/ 165433 h 4607603"/>
              <a:gd name="connsiteX158" fmla="*/ 5479810 w 11235151"/>
              <a:gd name="connsiteY158" fmla="*/ 125091 h 4607603"/>
              <a:gd name="connsiteX159" fmla="*/ 5318445 w 11235151"/>
              <a:gd name="connsiteY159" fmla="*/ 98197 h 4607603"/>
              <a:gd name="connsiteX160" fmla="*/ 4148551 w 11235151"/>
              <a:gd name="connsiteY160" fmla="*/ 84750 h 4607603"/>
              <a:gd name="connsiteX161" fmla="*/ 4040974 w 11235151"/>
              <a:gd name="connsiteY161" fmla="*/ 111644 h 4607603"/>
              <a:gd name="connsiteX162" fmla="*/ 3946845 w 11235151"/>
              <a:gd name="connsiteY162" fmla="*/ 125091 h 4607603"/>
              <a:gd name="connsiteX163" fmla="*/ 3852716 w 11235151"/>
              <a:gd name="connsiteY163" fmla="*/ 151986 h 4607603"/>
              <a:gd name="connsiteX164" fmla="*/ 3731692 w 11235151"/>
              <a:gd name="connsiteY164" fmla="*/ 178880 h 4607603"/>
              <a:gd name="connsiteX165" fmla="*/ 3691351 w 11235151"/>
              <a:gd name="connsiteY165" fmla="*/ 205774 h 4607603"/>
              <a:gd name="connsiteX166" fmla="*/ 3651010 w 11235151"/>
              <a:gd name="connsiteY166" fmla="*/ 219221 h 4607603"/>
              <a:gd name="connsiteX167" fmla="*/ 3570327 w 11235151"/>
              <a:gd name="connsiteY167" fmla="*/ 273009 h 4607603"/>
              <a:gd name="connsiteX168" fmla="*/ 3489645 w 11235151"/>
              <a:gd name="connsiteY168" fmla="*/ 299903 h 4607603"/>
              <a:gd name="connsiteX169" fmla="*/ 3395516 w 11235151"/>
              <a:gd name="connsiteY169" fmla="*/ 353691 h 4607603"/>
              <a:gd name="connsiteX170" fmla="*/ 3328280 w 11235151"/>
              <a:gd name="connsiteY170" fmla="*/ 380586 h 4607603"/>
              <a:gd name="connsiteX171" fmla="*/ 3247598 w 11235151"/>
              <a:gd name="connsiteY171" fmla="*/ 434374 h 4607603"/>
              <a:gd name="connsiteX172" fmla="*/ 3207257 w 11235151"/>
              <a:gd name="connsiteY172" fmla="*/ 515056 h 4607603"/>
              <a:gd name="connsiteX173" fmla="*/ 3166916 w 11235151"/>
              <a:gd name="connsiteY173" fmla="*/ 555397 h 4607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1235151" h="4607603">
                <a:moveTo>
                  <a:pt x="3355174" y="568844"/>
                </a:moveTo>
                <a:cubicBezTo>
                  <a:pt x="3036514" y="515734"/>
                  <a:pt x="3325272" y="556724"/>
                  <a:pt x="2817292" y="528503"/>
                </a:cubicBezTo>
                <a:cubicBezTo>
                  <a:pt x="2781210" y="526498"/>
                  <a:pt x="2745729" y="518057"/>
                  <a:pt x="2709716" y="515056"/>
                </a:cubicBezTo>
                <a:cubicBezTo>
                  <a:pt x="2638107" y="509089"/>
                  <a:pt x="2566281" y="506091"/>
                  <a:pt x="2494563" y="501609"/>
                </a:cubicBezTo>
                <a:cubicBezTo>
                  <a:pt x="2203210" y="510574"/>
                  <a:pt x="1911546" y="512334"/>
                  <a:pt x="1620504" y="528503"/>
                </a:cubicBezTo>
                <a:cubicBezTo>
                  <a:pt x="1587922" y="530313"/>
                  <a:pt x="1558032" y="547482"/>
                  <a:pt x="1526374" y="555397"/>
                </a:cubicBezTo>
                <a:cubicBezTo>
                  <a:pt x="1468358" y="569901"/>
                  <a:pt x="1409396" y="580520"/>
                  <a:pt x="1351563" y="595739"/>
                </a:cubicBezTo>
                <a:cubicBezTo>
                  <a:pt x="1324147" y="602954"/>
                  <a:pt x="1298383" y="615757"/>
                  <a:pt x="1270880" y="622633"/>
                </a:cubicBezTo>
                <a:cubicBezTo>
                  <a:pt x="1208619" y="638198"/>
                  <a:pt x="1145155" y="648543"/>
                  <a:pt x="1082621" y="662974"/>
                </a:cubicBezTo>
                <a:cubicBezTo>
                  <a:pt x="745845" y="740691"/>
                  <a:pt x="1084100" y="665416"/>
                  <a:pt x="786786" y="743656"/>
                </a:cubicBezTo>
                <a:cubicBezTo>
                  <a:pt x="746822" y="754173"/>
                  <a:pt x="706104" y="761585"/>
                  <a:pt x="665763" y="770550"/>
                </a:cubicBezTo>
                <a:cubicBezTo>
                  <a:pt x="486637" y="889964"/>
                  <a:pt x="752129" y="718085"/>
                  <a:pt x="585080" y="810891"/>
                </a:cubicBezTo>
                <a:cubicBezTo>
                  <a:pt x="556825" y="826588"/>
                  <a:pt x="531667" y="847327"/>
                  <a:pt x="504398" y="864680"/>
                </a:cubicBezTo>
                <a:cubicBezTo>
                  <a:pt x="482348" y="878712"/>
                  <a:pt x="458910" y="890523"/>
                  <a:pt x="437163" y="905021"/>
                </a:cubicBezTo>
                <a:cubicBezTo>
                  <a:pt x="423716" y="913986"/>
                  <a:pt x="407692" y="919956"/>
                  <a:pt x="396821" y="931915"/>
                </a:cubicBezTo>
                <a:cubicBezTo>
                  <a:pt x="362443" y="969731"/>
                  <a:pt x="325548" y="1007228"/>
                  <a:pt x="302692" y="1052939"/>
                </a:cubicBezTo>
                <a:cubicBezTo>
                  <a:pt x="279081" y="1100161"/>
                  <a:pt x="250690" y="1159430"/>
                  <a:pt x="222010" y="1200856"/>
                </a:cubicBezTo>
                <a:cubicBezTo>
                  <a:pt x="202083" y="1229640"/>
                  <a:pt x="174193" y="1252410"/>
                  <a:pt x="154774" y="1281539"/>
                </a:cubicBezTo>
                <a:cubicBezTo>
                  <a:pt x="138095" y="1306557"/>
                  <a:pt x="128831" y="1335824"/>
                  <a:pt x="114433" y="1362221"/>
                </a:cubicBezTo>
                <a:cubicBezTo>
                  <a:pt x="13124" y="1547954"/>
                  <a:pt x="124631" y="1328379"/>
                  <a:pt x="47198" y="1483244"/>
                </a:cubicBezTo>
                <a:cubicBezTo>
                  <a:pt x="42716" y="1505656"/>
                  <a:pt x="37840" y="1527993"/>
                  <a:pt x="33751" y="1550480"/>
                </a:cubicBezTo>
                <a:cubicBezTo>
                  <a:pt x="28874" y="1577305"/>
                  <a:pt x="26219" y="1604546"/>
                  <a:pt x="20304" y="1631162"/>
                </a:cubicBezTo>
                <a:cubicBezTo>
                  <a:pt x="17229" y="1644999"/>
                  <a:pt x="11339" y="1658056"/>
                  <a:pt x="6857" y="1671503"/>
                </a:cubicBezTo>
                <a:cubicBezTo>
                  <a:pt x="16147" y="1978088"/>
                  <a:pt x="-33859" y="2004164"/>
                  <a:pt x="47198" y="2182491"/>
                </a:cubicBezTo>
                <a:cubicBezTo>
                  <a:pt x="59640" y="2209865"/>
                  <a:pt x="69854" y="2238856"/>
                  <a:pt x="87539" y="2263174"/>
                </a:cubicBezTo>
                <a:cubicBezTo>
                  <a:pt x="106181" y="2288807"/>
                  <a:pt x="133903" y="2306556"/>
                  <a:pt x="154774" y="2330409"/>
                </a:cubicBezTo>
                <a:cubicBezTo>
                  <a:pt x="165416" y="2342572"/>
                  <a:pt x="171151" y="2358479"/>
                  <a:pt x="181669" y="2370750"/>
                </a:cubicBezTo>
                <a:cubicBezTo>
                  <a:pt x="235913" y="2434034"/>
                  <a:pt x="238113" y="2420923"/>
                  <a:pt x="302692" y="2478327"/>
                </a:cubicBezTo>
                <a:cubicBezTo>
                  <a:pt x="321643" y="2495173"/>
                  <a:pt x="337398" y="2515418"/>
                  <a:pt x="356480" y="2532115"/>
                </a:cubicBezTo>
                <a:cubicBezTo>
                  <a:pt x="373347" y="2546873"/>
                  <a:pt x="393253" y="2557871"/>
                  <a:pt x="410269" y="2572456"/>
                </a:cubicBezTo>
                <a:cubicBezTo>
                  <a:pt x="424708" y="2584832"/>
                  <a:pt x="436171" y="2600421"/>
                  <a:pt x="450610" y="2612797"/>
                </a:cubicBezTo>
                <a:cubicBezTo>
                  <a:pt x="467626" y="2627383"/>
                  <a:pt x="488551" y="2637291"/>
                  <a:pt x="504398" y="2653139"/>
                </a:cubicBezTo>
                <a:cubicBezTo>
                  <a:pt x="515826" y="2664567"/>
                  <a:pt x="520774" y="2681209"/>
                  <a:pt x="531292" y="2693480"/>
                </a:cubicBezTo>
                <a:cubicBezTo>
                  <a:pt x="547793" y="2712732"/>
                  <a:pt x="566233" y="2730306"/>
                  <a:pt x="585080" y="2747268"/>
                </a:cubicBezTo>
                <a:cubicBezTo>
                  <a:pt x="700611" y="2851245"/>
                  <a:pt x="631519" y="2780874"/>
                  <a:pt x="759892" y="2881739"/>
                </a:cubicBezTo>
                <a:cubicBezTo>
                  <a:pt x="792387" y="2907271"/>
                  <a:pt x="820520" y="2938226"/>
                  <a:pt x="854021" y="2962421"/>
                </a:cubicBezTo>
                <a:cubicBezTo>
                  <a:pt x="901399" y="2996639"/>
                  <a:pt x="960614" y="3015224"/>
                  <a:pt x="1001939" y="3056550"/>
                </a:cubicBezTo>
                <a:cubicBezTo>
                  <a:pt x="1019868" y="3074480"/>
                  <a:pt x="1035712" y="3094772"/>
                  <a:pt x="1055727" y="3110339"/>
                </a:cubicBezTo>
                <a:cubicBezTo>
                  <a:pt x="1076358" y="3126385"/>
                  <a:pt x="1100977" y="3136547"/>
                  <a:pt x="1122963" y="3150680"/>
                </a:cubicBezTo>
                <a:cubicBezTo>
                  <a:pt x="1163747" y="3176898"/>
                  <a:pt x="1205199" y="3202272"/>
                  <a:pt x="1243986" y="3231362"/>
                </a:cubicBezTo>
                <a:cubicBezTo>
                  <a:pt x="1261915" y="3244809"/>
                  <a:pt x="1278866" y="3259671"/>
                  <a:pt x="1297774" y="3271703"/>
                </a:cubicBezTo>
                <a:cubicBezTo>
                  <a:pt x="1328262" y="3291105"/>
                  <a:pt x="1362192" y="3304921"/>
                  <a:pt x="1391904" y="3325491"/>
                </a:cubicBezTo>
                <a:cubicBezTo>
                  <a:pt x="1472739" y="3381454"/>
                  <a:pt x="1457442" y="3395623"/>
                  <a:pt x="1539821" y="3433068"/>
                </a:cubicBezTo>
                <a:cubicBezTo>
                  <a:pt x="1621177" y="3470048"/>
                  <a:pt x="1613108" y="3447345"/>
                  <a:pt x="1687739" y="3486856"/>
                </a:cubicBezTo>
                <a:cubicBezTo>
                  <a:pt x="1865841" y="3581146"/>
                  <a:pt x="1818546" y="3578815"/>
                  <a:pt x="1997021" y="3648221"/>
                </a:cubicBezTo>
                <a:cubicBezTo>
                  <a:pt x="2027434" y="3660048"/>
                  <a:pt x="2060055" y="3665221"/>
                  <a:pt x="2091151" y="3675115"/>
                </a:cubicBezTo>
                <a:cubicBezTo>
                  <a:pt x="2158687" y="3696604"/>
                  <a:pt x="2226114" y="3718513"/>
                  <a:pt x="2292857" y="3742350"/>
                </a:cubicBezTo>
                <a:cubicBezTo>
                  <a:pt x="2351652" y="3763348"/>
                  <a:pt x="2408702" y="3789076"/>
                  <a:pt x="2467669" y="3809586"/>
                </a:cubicBezTo>
                <a:cubicBezTo>
                  <a:pt x="2511869" y="3824960"/>
                  <a:pt x="2558160" y="3833935"/>
                  <a:pt x="2602139" y="3849927"/>
                </a:cubicBezTo>
                <a:cubicBezTo>
                  <a:pt x="2656901" y="3869841"/>
                  <a:pt x="2708224" y="3898735"/>
                  <a:pt x="2763504" y="3917162"/>
                </a:cubicBezTo>
                <a:cubicBezTo>
                  <a:pt x="2776951" y="3921644"/>
                  <a:pt x="2789899" y="3928073"/>
                  <a:pt x="2803845" y="3930609"/>
                </a:cubicBezTo>
                <a:cubicBezTo>
                  <a:pt x="2839400" y="3937074"/>
                  <a:pt x="2875562" y="3939574"/>
                  <a:pt x="2911421" y="3944056"/>
                </a:cubicBezTo>
                <a:cubicBezTo>
                  <a:pt x="2974819" y="3967830"/>
                  <a:pt x="3075929" y="4007259"/>
                  <a:pt x="3140021" y="4024739"/>
                </a:cubicBezTo>
                <a:cubicBezTo>
                  <a:pt x="3296300" y="4067360"/>
                  <a:pt x="3453968" y="4104721"/>
                  <a:pt x="3610669" y="4145762"/>
                </a:cubicBezTo>
                <a:cubicBezTo>
                  <a:pt x="3642236" y="4154030"/>
                  <a:pt x="3672890" y="4165819"/>
                  <a:pt x="3704798" y="4172656"/>
                </a:cubicBezTo>
                <a:cubicBezTo>
                  <a:pt x="3767551" y="4186103"/>
                  <a:pt x="3830958" y="4196797"/>
                  <a:pt x="3893057" y="4212997"/>
                </a:cubicBezTo>
                <a:cubicBezTo>
                  <a:pt x="3934203" y="4223731"/>
                  <a:pt x="3973492" y="4240655"/>
                  <a:pt x="4014080" y="4253339"/>
                </a:cubicBezTo>
                <a:cubicBezTo>
                  <a:pt x="4045227" y="4263072"/>
                  <a:pt x="4077021" y="4270636"/>
                  <a:pt x="4108210" y="4280233"/>
                </a:cubicBezTo>
                <a:cubicBezTo>
                  <a:pt x="4135305" y="4288570"/>
                  <a:pt x="4161390" y="4300251"/>
                  <a:pt x="4188892" y="4307127"/>
                </a:cubicBezTo>
                <a:cubicBezTo>
                  <a:pt x="4215343" y="4313740"/>
                  <a:pt x="4242680" y="4316092"/>
                  <a:pt x="4269574" y="4320574"/>
                </a:cubicBezTo>
                <a:cubicBezTo>
                  <a:pt x="4332139" y="4346643"/>
                  <a:pt x="4476403" y="4411359"/>
                  <a:pt x="4551963" y="4428150"/>
                </a:cubicBezTo>
                <a:cubicBezTo>
                  <a:pt x="4591586" y="4436955"/>
                  <a:pt x="4632645" y="4437115"/>
                  <a:pt x="4672986" y="4441597"/>
                </a:cubicBezTo>
                <a:lnTo>
                  <a:pt x="4767116" y="4468491"/>
                </a:lnTo>
                <a:cubicBezTo>
                  <a:pt x="4780693" y="4472564"/>
                  <a:pt x="4793498" y="4479476"/>
                  <a:pt x="4807457" y="4481939"/>
                </a:cubicBezTo>
                <a:cubicBezTo>
                  <a:pt x="5069112" y="4528114"/>
                  <a:pt x="5118847" y="4512454"/>
                  <a:pt x="5452916" y="4522280"/>
                </a:cubicBezTo>
                <a:cubicBezTo>
                  <a:pt x="5493257" y="4526762"/>
                  <a:pt x="5533706" y="4530363"/>
                  <a:pt x="5573939" y="4535727"/>
                </a:cubicBezTo>
                <a:cubicBezTo>
                  <a:pt x="5600965" y="4539330"/>
                  <a:pt x="5627379" y="4548062"/>
                  <a:pt x="5654621" y="4549174"/>
                </a:cubicBezTo>
                <a:cubicBezTo>
                  <a:pt x="5847254" y="4557037"/>
                  <a:pt x="6040104" y="4558139"/>
                  <a:pt x="6232845" y="4562621"/>
                </a:cubicBezTo>
                <a:lnTo>
                  <a:pt x="6864857" y="4549174"/>
                </a:lnTo>
                <a:cubicBezTo>
                  <a:pt x="6879020" y="4548607"/>
                  <a:pt x="6891926" y="4540704"/>
                  <a:pt x="6905198" y="4535727"/>
                </a:cubicBezTo>
                <a:cubicBezTo>
                  <a:pt x="6927799" y="4527252"/>
                  <a:pt x="6948913" y="4514261"/>
                  <a:pt x="6972433" y="4508833"/>
                </a:cubicBezTo>
                <a:cubicBezTo>
                  <a:pt x="7007646" y="4500707"/>
                  <a:pt x="7044151" y="4499868"/>
                  <a:pt x="7080010" y="4495386"/>
                </a:cubicBezTo>
                <a:lnTo>
                  <a:pt x="8720551" y="4535727"/>
                </a:lnTo>
                <a:cubicBezTo>
                  <a:pt x="8753158" y="4536991"/>
                  <a:pt x="8782607" y="4556607"/>
                  <a:pt x="8814680" y="4562621"/>
                </a:cubicBezTo>
                <a:cubicBezTo>
                  <a:pt x="8854574" y="4570101"/>
                  <a:pt x="8895363" y="4571586"/>
                  <a:pt x="8935704" y="4576068"/>
                </a:cubicBezTo>
                <a:cubicBezTo>
                  <a:pt x="9114682" y="4635727"/>
                  <a:pt x="8980194" y="4596050"/>
                  <a:pt x="9419798" y="4576068"/>
                </a:cubicBezTo>
                <a:cubicBezTo>
                  <a:pt x="9469256" y="4573820"/>
                  <a:pt x="9518410" y="4567103"/>
                  <a:pt x="9567716" y="4562621"/>
                </a:cubicBezTo>
                <a:cubicBezTo>
                  <a:pt x="9613931" y="4553378"/>
                  <a:pt x="9644428" y="4548387"/>
                  <a:pt x="9688739" y="4535727"/>
                </a:cubicBezTo>
                <a:cubicBezTo>
                  <a:pt x="9702368" y="4531833"/>
                  <a:pt x="9715405" y="4526010"/>
                  <a:pt x="9729080" y="4522280"/>
                </a:cubicBezTo>
                <a:cubicBezTo>
                  <a:pt x="9764740" y="4512555"/>
                  <a:pt x="9800798" y="4504351"/>
                  <a:pt x="9836657" y="4495386"/>
                </a:cubicBezTo>
                <a:cubicBezTo>
                  <a:pt x="9854586" y="4490904"/>
                  <a:pt x="9873286" y="4488803"/>
                  <a:pt x="9890445" y="4481939"/>
                </a:cubicBezTo>
                <a:cubicBezTo>
                  <a:pt x="9912857" y="4472974"/>
                  <a:pt x="9935079" y="4463520"/>
                  <a:pt x="9957680" y="4455044"/>
                </a:cubicBezTo>
                <a:cubicBezTo>
                  <a:pt x="9970952" y="4450067"/>
                  <a:pt x="9985343" y="4447936"/>
                  <a:pt x="9998021" y="4441597"/>
                </a:cubicBezTo>
                <a:cubicBezTo>
                  <a:pt x="10012476" y="4434369"/>
                  <a:pt x="10023357" y="4420705"/>
                  <a:pt x="10038363" y="4414703"/>
                </a:cubicBezTo>
                <a:cubicBezTo>
                  <a:pt x="10068661" y="4402584"/>
                  <a:pt x="10101236" y="4397186"/>
                  <a:pt x="10132492" y="4387809"/>
                </a:cubicBezTo>
                <a:cubicBezTo>
                  <a:pt x="10146069" y="4383736"/>
                  <a:pt x="10160155" y="4380701"/>
                  <a:pt x="10172833" y="4374362"/>
                </a:cubicBezTo>
                <a:cubicBezTo>
                  <a:pt x="10277101" y="4322228"/>
                  <a:pt x="10152118" y="4367820"/>
                  <a:pt x="10253516" y="4334021"/>
                </a:cubicBezTo>
                <a:cubicBezTo>
                  <a:pt x="10369128" y="4256947"/>
                  <a:pt x="10222852" y="4349353"/>
                  <a:pt x="10334198" y="4293680"/>
                </a:cubicBezTo>
                <a:cubicBezTo>
                  <a:pt x="10348653" y="4286452"/>
                  <a:pt x="10360507" y="4274804"/>
                  <a:pt x="10374539" y="4266786"/>
                </a:cubicBezTo>
                <a:cubicBezTo>
                  <a:pt x="10391944" y="4256840"/>
                  <a:pt x="10411328" y="4250515"/>
                  <a:pt x="10428327" y="4239891"/>
                </a:cubicBezTo>
                <a:cubicBezTo>
                  <a:pt x="10455641" y="4222820"/>
                  <a:pt x="10501642" y="4185971"/>
                  <a:pt x="10522457" y="4159209"/>
                </a:cubicBezTo>
                <a:cubicBezTo>
                  <a:pt x="10641169" y="4006579"/>
                  <a:pt x="10541000" y="4135570"/>
                  <a:pt x="10589692" y="4038186"/>
                </a:cubicBezTo>
                <a:cubicBezTo>
                  <a:pt x="10625264" y="3967041"/>
                  <a:pt x="10607359" y="4026898"/>
                  <a:pt x="10656927" y="3957503"/>
                </a:cubicBezTo>
                <a:cubicBezTo>
                  <a:pt x="10668578" y="3941191"/>
                  <a:pt x="10673875" y="3921119"/>
                  <a:pt x="10683821" y="3903715"/>
                </a:cubicBezTo>
                <a:cubicBezTo>
                  <a:pt x="10726493" y="3829040"/>
                  <a:pt x="10700333" y="3897589"/>
                  <a:pt x="10751057" y="3796139"/>
                </a:cubicBezTo>
                <a:cubicBezTo>
                  <a:pt x="10757396" y="3783461"/>
                  <a:pt x="10759527" y="3769069"/>
                  <a:pt x="10764504" y="3755797"/>
                </a:cubicBezTo>
                <a:cubicBezTo>
                  <a:pt x="10820141" y="3607431"/>
                  <a:pt x="10768792" y="3760958"/>
                  <a:pt x="10804845" y="3634774"/>
                </a:cubicBezTo>
                <a:cubicBezTo>
                  <a:pt x="10825207" y="3563508"/>
                  <a:pt x="10822053" y="3603946"/>
                  <a:pt x="10858633" y="3500303"/>
                </a:cubicBezTo>
                <a:cubicBezTo>
                  <a:pt x="10874208" y="3456174"/>
                  <a:pt x="10882013" y="3409448"/>
                  <a:pt x="10898974" y="3365833"/>
                </a:cubicBezTo>
                <a:cubicBezTo>
                  <a:pt x="10937009" y="3268030"/>
                  <a:pt x="10950026" y="3271023"/>
                  <a:pt x="10993104" y="3191021"/>
                </a:cubicBezTo>
                <a:cubicBezTo>
                  <a:pt x="11012111" y="3155722"/>
                  <a:pt x="11030302" y="3119942"/>
                  <a:pt x="11046892" y="3083444"/>
                </a:cubicBezTo>
                <a:cubicBezTo>
                  <a:pt x="11052757" y="3070540"/>
                  <a:pt x="11055362" y="3056375"/>
                  <a:pt x="11060339" y="3043103"/>
                </a:cubicBezTo>
                <a:cubicBezTo>
                  <a:pt x="11077390" y="2997634"/>
                  <a:pt x="11088471" y="2978258"/>
                  <a:pt x="11100680" y="2935527"/>
                </a:cubicBezTo>
                <a:cubicBezTo>
                  <a:pt x="11105757" y="2917757"/>
                  <a:pt x="11107638" y="2899043"/>
                  <a:pt x="11114127" y="2881739"/>
                </a:cubicBezTo>
                <a:cubicBezTo>
                  <a:pt x="11121166" y="2862969"/>
                  <a:pt x="11132056" y="2845880"/>
                  <a:pt x="11141021" y="2827950"/>
                </a:cubicBezTo>
                <a:cubicBezTo>
                  <a:pt x="11180670" y="2590073"/>
                  <a:pt x="11130308" y="2886877"/>
                  <a:pt x="11167916" y="2680033"/>
                </a:cubicBezTo>
                <a:cubicBezTo>
                  <a:pt x="11172793" y="2653207"/>
                  <a:pt x="11174189" y="2625655"/>
                  <a:pt x="11181363" y="2599350"/>
                </a:cubicBezTo>
                <a:cubicBezTo>
                  <a:pt x="11187714" y="2576062"/>
                  <a:pt x="11200624" y="2555014"/>
                  <a:pt x="11208257" y="2532115"/>
                </a:cubicBezTo>
                <a:cubicBezTo>
                  <a:pt x="11217753" y="2503628"/>
                  <a:pt x="11229822" y="2437737"/>
                  <a:pt x="11235151" y="2411091"/>
                </a:cubicBezTo>
                <a:cubicBezTo>
                  <a:pt x="11230669" y="2307997"/>
                  <a:pt x="11233532" y="2204320"/>
                  <a:pt x="11221704" y="2101809"/>
                </a:cubicBezTo>
                <a:cubicBezTo>
                  <a:pt x="11219852" y="2085754"/>
                  <a:pt x="11202828" y="2075500"/>
                  <a:pt x="11194810" y="2061468"/>
                </a:cubicBezTo>
                <a:cubicBezTo>
                  <a:pt x="11160113" y="2000748"/>
                  <a:pt x="11168309" y="1988919"/>
                  <a:pt x="11114127" y="1926997"/>
                </a:cubicBezTo>
                <a:cubicBezTo>
                  <a:pt x="11103485" y="1914834"/>
                  <a:pt x="11087233" y="1909068"/>
                  <a:pt x="11073786" y="1900103"/>
                </a:cubicBezTo>
                <a:cubicBezTo>
                  <a:pt x="10999096" y="1788068"/>
                  <a:pt x="11099611" y="1942454"/>
                  <a:pt x="11019998" y="1805974"/>
                </a:cubicBezTo>
                <a:cubicBezTo>
                  <a:pt x="10964615" y="1711031"/>
                  <a:pt x="10965558" y="1715457"/>
                  <a:pt x="10912421" y="1644609"/>
                </a:cubicBezTo>
                <a:cubicBezTo>
                  <a:pt x="10901484" y="1611799"/>
                  <a:pt x="10898147" y="1589994"/>
                  <a:pt x="10872080" y="1563927"/>
                </a:cubicBezTo>
                <a:cubicBezTo>
                  <a:pt x="10847493" y="1539340"/>
                  <a:pt x="10797604" y="1503932"/>
                  <a:pt x="10764504" y="1483244"/>
                </a:cubicBezTo>
                <a:cubicBezTo>
                  <a:pt x="10742341" y="1469392"/>
                  <a:pt x="10717678" y="1459230"/>
                  <a:pt x="10697269" y="1442903"/>
                </a:cubicBezTo>
                <a:cubicBezTo>
                  <a:pt x="10672519" y="1423103"/>
                  <a:pt x="10658382" y="1389842"/>
                  <a:pt x="10630033" y="1375668"/>
                </a:cubicBezTo>
                <a:cubicBezTo>
                  <a:pt x="10462525" y="1291914"/>
                  <a:pt x="10697013" y="1413167"/>
                  <a:pt x="10522457" y="1308433"/>
                </a:cubicBezTo>
                <a:cubicBezTo>
                  <a:pt x="10480935" y="1283520"/>
                  <a:pt x="10445863" y="1267338"/>
                  <a:pt x="10401433" y="1254644"/>
                </a:cubicBezTo>
                <a:cubicBezTo>
                  <a:pt x="10383663" y="1249567"/>
                  <a:pt x="10365178" y="1247041"/>
                  <a:pt x="10347645" y="1241197"/>
                </a:cubicBezTo>
                <a:cubicBezTo>
                  <a:pt x="10166264" y="1180737"/>
                  <a:pt x="10404559" y="1244748"/>
                  <a:pt x="10199727" y="1200856"/>
                </a:cubicBezTo>
                <a:cubicBezTo>
                  <a:pt x="10163585" y="1193111"/>
                  <a:pt x="10127216" y="1185650"/>
                  <a:pt x="10092151" y="1173962"/>
                </a:cubicBezTo>
                <a:cubicBezTo>
                  <a:pt x="10078704" y="1169480"/>
                  <a:pt x="10065647" y="1163590"/>
                  <a:pt x="10051810" y="1160515"/>
                </a:cubicBezTo>
                <a:cubicBezTo>
                  <a:pt x="10025194" y="1154600"/>
                  <a:pt x="9998021" y="1151550"/>
                  <a:pt x="9971127" y="1147068"/>
                </a:cubicBezTo>
                <a:cubicBezTo>
                  <a:pt x="9878913" y="1116330"/>
                  <a:pt x="9993366" y="1152628"/>
                  <a:pt x="9863551" y="1120174"/>
                </a:cubicBezTo>
                <a:cubicBezTo>
                  <a:pt x="9849800" y="1116736"/>
                  <a:pt x="9837220" y="1108882"/>
                  <a:pt x="9823210" y="1106727"/>
                </a:cubicBezTo>
                <a:cubicBezTo>
                  <a:pt x="9778687" y="1099877"/>
                  <a:pt x="9733438" y="1098867"/>
                  <a:pt x="9688739" y="1093280"/>
                </a:cubicBezTo>
                <a:cubicBezTo>
                  <a:pt x="9661685" y="1089898"/>
                  <a:pt x="9635135" y="1083019"/>
                  <a:pt x="9608057" y="1079833"/>
                </a:cubicBezTo>
                <a:cubicBezTo>
                  <a:pt x="9558887" y="1074048"/>
                  <a:pt x="9509445" y="1070868"/>
                  <a:pt x="9460139" y="1066386"/>
                </a:cubicBezTo>
                <a:cubicBezTo>
                  <a:pt x="9415316" y="1057421"/>
                  <a:pt x="9369621" y="1052049"/>
                  <a:pt x="9325669" y="1039491"/>
                </a:cubicBezTo>
                <a:cubicBezTo>
                  <a:pt x="9306394" y="1033984"/>
                  <a:pt x="9290897" y="1018936"/>
                  <a:pt x="9271880" y="1012597"/>
                </a:cubicBezTo>
                <a:cubicBezTo>
                  <a:pt x="9215804" y="993905"/>
                  <a:pt x="9076080" y="988436"/>
                  <a:pt x="9043280" y="985703"/>
                </a:cubicBezTo>
                <a:cubicBezTo>
                  <a:pt x="9025351" y="981221"/>
                  <a:pt x="9007657" y="975662"/>
                  <a:pt x="8989492" y="972256"/>
                </a:cubicBezTo>
                <a:cubicBezTo>
                  <a:pt x="8886759" y="952994"/>
                  <a:pt x="8829859" y="945609"/>
                  <a:pt x="8733998" y="931915"/>
                </a:cubicBezTo>
                <a:cubicBezTo>
                  <a:pt x="8675909" y="908679"/>
                  <a:pt x="8603996" y="878387"/>
                  <a:pt x="8545739" y="864680"/>
                </a:cubicBezTo>
                <a:cubicBezTo>
                  <a:pt x="8510562" y="856403"/>
                  <a:pt x="8473809" y="857174"/>
                  <a:pt x="8438163" y="851233"/>
                </a:cubicBezTo>
                <a:cubicBezTo>
                  <a:pt x="8397512" y="844458"/>
                  <a:pt x="8339569" y="822850"/>
                  <a:pt x="8303692" y="810891"/>
                </a:cubicBezTo>
                <a:cubicBezTo>
                  <a:pt x="8290245" y="806409"/>
                  <a:pt x="8277333" y="799774"/>
                  <a:pt x="8263351" y="797444"/>
                </a:cubicBezTo>
                <a:lnTo>
                  <a:pt x="8182669" y="783997"/>
                </a:lnTo>
                <a:cubicBezTo>
                  <a:pt x="8013023" y="716140"/>
                  <a:pt x="8226324" y="795903"/>
                  <a:pt x="8034751" y="743656"/>
                </a:cubicBezTo>
                <a:cubicBezTo>
                  <a:pt x="7831143" y="688126"/>
                  <a:pt x="8116772" y="741638"/>
                  <a:pt x="7886833" y="703315"/>
                </a:cubicBezTo>
                <a:cubicBezTo>
                  <a:pt x="7846492" y="689868"/>
                  <a:pt x="7807159" y="672898"/>
                  <a:pt x="7765810" y="662974"/>
                </a:cubicBezTo>
                <a:cubicBezTo>
                  <a:pt x="7653751" y="636080"/>
                  <a:pt x="7538960" y="618733"/>
                  <a:pt x="7429633" y="582291"/>
                </a:cubicBezTo>
                <a:cubicBezTo>
                  <a:pt x="7402739" y="573326"/>
                  <a:pt x="7376749" y="560957"/>
                  <a:pt x="7348951" y="555397"/>
                </a:cubicBezTo>
                <a:cubicBezTo>
                  <a:pt x="7286792" y="542965"/>
                  <a:pt x="7222851" y="540935"/>
                  <a:pt x="7160692" y="528503"/>
                </a:cubicBezTo>
                <a:cubicBezTo>
                  <a:pt x="7110578" y="518480"/>
                  <a:pt x="7061621" y="503192"/>
                  <a:pt x="7012774" y="488162"/>
                </a:cubicBezTo>
                <a:cubicBezTo>
                  <a:pt x="6945036" y="467320"/>
                  <a:pt x="6880977" y="432578"/>
                  <a:pt x="6811069" y="420927"/>
                </a:cubicBezTo>
                <a:lnTo>
                  <a:pt x="6730386" y="407480"/>
                </a:lnTo>
                <a:cubicBezTo>
                  <a:pt x="6707899" y="403392"/>
                  <a:pt x="6685696" y="397790"/>
                  <a:pt x="6663151" y="394033"/>
                </a:cubicBezTo>
                <a:cubicBezTo>
                  <a:pt x="6631887" y="388822"/>
                  <a:pt x="6600398" y="385068"/>
                  <a:pt x="6569021" y="380586"/>
                </a:cubicBezTo>
                <a:cubicBezTo>
                  <a:pt x="6555574" y="376104"/>
                  <a:pt x="6542517" y="370214"/>
                  <a:pt x="6528680" y="367139"/>
                </a:cubicBezTo>
                <a:cubicBezTo>
                  <a:pt x="6345738" y="326485"/>
                  <a:pt x="6366446" y="331731"/>
                  <a:pt x="6219398" y="313350"/>
                </a:cubicBezTo>
                <a:cubicBezTo>
                  <a:pt x="6170092" y="299903"/>
                  <a:pt x="6121197" y="284846"/>
                  <a:pt x="6071480" y="273009"/>
                </a:cubicBezTo>
                <a:cubicBezTo>
                  <a:pt x="6027012" y="262421"/>
                  <a:pt x="5980375" y="260570"/>
                  <a:pt x="5937010" y="246115"/>
                </a:cubicBezTo>
                <a:cubicBezTo>
                  <a:pt x="5852343" y="217893"/>
                  <a:pt x="5843305" y="212588"/>
                  <a:pt x="5748751" y="192327"/>
                </a:cubicBezTo>
                <a:cubicBezTo>
                  <a:pt x="5711233" y="184287"/>
                  <a:pt x="5639722" y="176544"/>
                  <a:pt x="5600833" y="165433"/>
                </a:cubicBezTo>
                <a:cubicBezTo>
                  <a:pt x="5559946" y="153751"/>
                  <a:pt x="5521906" y="131105"/>
                  <a:pt x="5479810" y="125091"/>
                </a:cubicBezTo>
                <a:cubicBezTo>
                  <a:pt x="5363054" y="108412"/>
                  <a:pt x="5416760" y="117860"/>
                  <a:pt x="5318445" y="98197"/>
                </a:cubicBezTo>
                <a:cubicBezTo>
                  <a:pt x="4934277" y="-93887"/>
                  <a:pt x="5240108" y="48765"/>
                  <a:pt x="4148551" y="84750"/>
                </a:cubicBezTo>
                <a:cubicBezTo>
                  <a:pt x="4111608" y="85968"/>
                  <a:pt x="4077219" y="104395"/>
                  <a:pt x="4040974" y="111644"/>
                </a:cubicBezTo>
                <a:cubicBezTo>
                  <a:pt x="4009895" y="117860"/>
                  <a:pt x="3978221" y="120609"/>
                  <a:pt x="3946845" y="125091"/>
                </a:cubicBezTo>
                <a:cubicBezTo>
                  <a:pt x="3915469" y="134056"/>
                  <a:pt x="3884512" y="144648"/>
                  <a:pt x="3852716" y="151986"/>
                </a:cubicBezTo>
                <a:cubicBezTo>
                  <a:pt x="3814349" y="160840"/>
                  <a:pt x="3768632" y="160410"/>
                  <a:pt x="3731692" y="178880"/>
                </a:cubicBezTo>
                <a:cubicBezTo>
                  <a:pt x="3717237" y="186108"/>
                  <a:pt x="3705806" y="198546"/>
                  <a:pt x="3691351" y="205774"/>
                </a:cubicBezTo>
                <a:cubicBezTo>
                  <a:pt x="3678673" y="212113"/>
                  <a:pt x="3663401" y="212337"/>
                  <a:pt x="3651010" y="219221"/>
                </a:cubicBezTo>
                <a:cubicBezTo>
                  <a:pt x="3622755" y="234918"/>
                  <a:pt x="3600991" y="262788"/>
                  <a:pt x="3570327" y="273009"/>
                </a:cubicBezTo>
                <a:cubicBezTo>
                  <a:pt x="3543433" y="281974"/>
                  <a:pt x="3514259" y="285838"/>
                  <a:pt x="3489645" y="299903"/>
                </a:cubicBezTo>
                <a:cubicBezTo>
                  <a:pt x="3458269" y="317832"/>
                  <a:pt x="3427839" y="337530"/>
                  <a:pt x="3395516" y="353691"/>
                </a:cubicBezTo>
                <a:cubicBezTo>
                  <a:pt x="3373926" y="364486"/>
                  <a:pt x="3349471" y="369027"/>
                  <a:pt x="3328280" y="380586"/>
                </a:cubicBezTo>
                <a:cubicBezTo>
                  <a:pt x="3299904" y="396064"/>
                  <a:pt x="3247598" y="434374"/>
                  <a:pt x="3247598" y="434374"/>
                </a:cubicBezTo>
                <a:cubicBezTo>
                  <a:pt x="3236661" y="467184"/>
                  <a:pt x="3233324" y="488989"/>
                  <a:pt x="3207257" y="515056"/>
                </a:cubicBezTo>
                <a:cubicBezTo>
                  <a:pt x="3163186" y="559127"/>
                  <a:pt x="3166916" y="521714"/>
                  <a:pt x="3166916" y="55539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874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/>
        </p:nvSpPr>
        <p:spPr>
          <a:xfrm>
            <a:off x="164593" y="844415"/>
            <a:ext cx="268833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 smtClean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Luyện</a:t>
            </a:r>
            <a:r>
              <a:rPr lang="en-GB" sz="2400" dirty="0" smtClean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tập</a:t>
            </a:r>
            <a:endParaRPr lang="en-GB" sz="2400" dirty="0">
              <a:solidFill>
                <a:srgbClr val="0070C0"/>
              </a:solidFill>
              <a:latin typeface="Lato" panose="020F0502020204030203"/>
              <a:cs typeface="Lato Heavy" panose="020F0502020204030203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/>
        </p:nvSpPr>
        <p:spPr>
          <a:xfrm>
            <a:off x="164593" y="1325880"/>
            <a:ext cx="4078223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4.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Nói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theo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tranh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.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Lato" panose="020F0502020204030203"/>
              <a:cs typeface="Lato Heavy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7"/>
          <a:stretch/>
        </p:blipFill>
        <p:spPr>
          <a:xfrm>
            <a:off x="0" y="2122621"/>
            <a:ext cx="12203847" cy="473537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3364402" y="489330"/>
            <a:ext cx="973836" cy="4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Lato" panose="020F0502020204030203"/>
              </a:rPr>
              <a:t>Gộp</a:t>
            </a:r>
            <a:endParaRPr lang="en-GB" sz="2400" dirty="0">
              <a:latin typeface="Lato" panose="020F0502020204030203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364402" y="1341001"/>
            <a:ext cx="973836" cy="4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Lato" panose="020F0502020204030203"/>
              </a:rPr>
              <a:t>Tách</a:t>
            </a:r>
            <a:endParaRPr lang="en-GB" sz="2400" dirty="0">
              <a:latin typeface="Lato" panose="020F0502020204030203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67700" y="486347"/>
            <a:ext cx="670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Có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1 con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gà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trống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và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2 con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gà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mái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,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c</a:t>
            </a:r>
            <a:r>
              <a:rPr lang="en-GB" sz="2400" dirty="0" err="1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ó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tất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cả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 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3 con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gà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67701" y="1335679"/>
            <a:ext cx="7199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Có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tất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cả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 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3 con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gà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, </a:t>
            </a:r>
            <a:r>
              <a:rPr lang="en-GB" sz="2400" dirty="0" err="1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gồm</a:t>
            </a: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 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1 con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gà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trống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chemeClr val="bg1">
                    <a:lumMod val="85000"/>
                  </a:schemeClr>
                </a:solidFill>
                <a:latin typeface="Lato" panose="020F0502020204030203"/>
              </a:rPr>
              <a:t>và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2 con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gà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mái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.</a:t>
            </a:r>
            <a:endParaRPr lang="en-GB" sz="2400" dirty="0">
              <a:solidFill>
                <a:srgbClr val="00B0F0"/>
              </a:solidFill>
              <a:latin typeface="Lato" panose="020F0502020204030203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383280" cy="844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6555" y="2039885"/>
            <a:ext cx="11584774" cy="4607603"/>
          </a:xfrm>
          <a:custGeom>
            <a:avLst/>
            <a:gdLst>
              <a:gd name="connsiteX0" fmla="*/ 3355174 w 11235151"/>
              <a:gd name="connsiteY0" fmla="*/ 568844 h 4607603"/>
              <a:gd name="connsiteX1" fmla="*/ 2817292 w 11235151"/>
              <a:gd name="connsiteY1" fmla="*/ 528503 h 4607603"/>
              <a:gd name="connsiteX2" fmla="*/ 2709716 w 11235151"/>
              <a:gd name="connsiteY2" fmla="*/ 515056 h 4607603"/>
              <a:gd name="connsiteX3" fmla="*/ 2494563 w 11235151"/>
              <a:gd name="connsiteY3" fmla="*/ 501609 h 4607603"/>
              <a:gd name="connsiteX4" fmla="*/ 1620504 w 11235151"/>
              <a:gd name="connsiteY4" fmla="*/ 528503 h 4607603"/>
              <a:gd name="connsiteX5" fmla="*/ 1526374 w 11235151"/>
              <a:gd name="connsiteY5" fmla="*/ 555397 h 4607603"/>
              <a:gd name="connsiteX6" fmla="*/ 1351563 w 11235151"/>
              <a:gd name="connsiteY6" fmla="*/ 595739 h 4607603"/>
              <a:gd name="connsiteX7" fmla="*/ 1270880 w 11235151"/>
              <a:gd name="connsiteY7" fmla="*/ 622633 h 4607603"/>
              <a:gd name="connsiteX8" fmla="*/ 1082621 w 11235151"/>
              <a:gd name="connsiteY8" fmla="*/ 662974 h 4607603"/>
              <a:gd name="connsiteX9" fmla="*/ 786786 w 11235151"/>
              <a:gd name="connsiteY9" fmla="*/ 743656 h 4607603"/>
              <a:gd name="connsiteX10" fmla="*/ 665763 w 11235151"/>
              <a:gd name="connsiteY10" fmla="*/ 770550 h 4607603"/>
              <a:gd name="connsiteX11" fmla="*/ 585080 w 11235151"/>
              <a:gd name="connsiteY11" fmla="*/ 810891 h 4607603"/>
              <a:gd name="connsiteX12" fmla="*/ 504398 w 11235151"/>
              <a:gd name="connsiteY12" fmla="*/ 864680 h 4607603"/>
              <a:gd name="connsiteX13" fmla="*/ 437163 w 11235151"/>
              <a:gd name="connsiteY13" fmla="*/ 905021 h 4607603"/>
              <a:gd name="connsiteX14" fmla="*/ 396821 w 11235151"/>
              <a:gd name="connsiteY14" fmla="*/ 931915 h 4607603"/>
              <a:gd name="connsiteX15" fmla="*/ 302692 w 11235151"/>
              <a:gd name="connsiteY15" fmla="*/ 1052939 h 4607603"/>
              <a:gd name="connsiteX16" fmla="*/ 222010 w 11235151"/>
              <a:gd name="connsiteY16" fmla="*/ 1200856 h 4607603"/>
              <a:gd name="connsiteX17" fmla="*/ 154774 w 11235151"/>
              <a:gd name="connsiteY17" fmla="*/ 1281539 h 4607603"/>
              <a:gd name="connsiteX18" fmla="*/ 114433 w 11235151"/>
              <a:gd name="connsiteY18" fmla="*/ 1362221 h 4607603"/>
              <a:gd name="connsiteX19" fmla="*/ 47198 w 11235151"/>
              <a:gd name="connsiteY19" fmla="*/ 1483244 h 4607603"/>
              <a:gd name="connsiteX20" fmla="*/ 33751 w 11235151"/>
              <a:gd name="connsiteY20" fmla="*/ 1550480 h 4607603"/>
              <a:gd name="connsiteX21" fmla="*/ 20304 w 11235151"/>
              <a:gd name="connsiteY21" fmla="*/ 1631162 h 4607603"/>
              <a:gd name="connsiteX22" fmla="*/ 6857 w 11235151"/>
              <a:gd name="connsiteY22" fmla="*/ 1671503 h 4607603"/>
              <a:gd name="connsiteX23" fmla="*/ 47198 w 11235151"/>
              <a:gd name="connsiteY23" fmla="*/ 2182491 h 4607603"/>
              <a:gd name="connsiteX24" fmla="*/ 87539 w 11235151"/>
              <a:gd name="connsiteY24" fmla="*/ 2263174 h 4607603"/>
              <a:gd name="connsiteX25" fmla="*/ 154774 w 11235151"/>
              <a:gd name="connsiteY25" fmla="*/ 2330409 h 4607603"/>
              <a:gd name="connsiteX26" fmla="*/ 181669 w 11235151"/>
              <a:gd name="connsiteY26" fmla="*/ 2370750 h 4607603"/>
              <a:gd name="connsiteX27" fmla="*/ 302692 w 11235151"/>
              <a:gd name="connsiteY27" fmla="*/ 2478327 h 4607603"/>
              <a:gd name="connsiteX28" fmla="*/ 356480 w 11235151"/>
              <a:gd name="connsiteY28" fmla="*/ 2532115 h 4607603"/>
              <a:gd name="connsiteX29" fmla="*/ 410269 w 11235151"/>
              <a:gd name="connsiteY29" fmla="*/ 2572456 h 4607603"/>
              <a:gd name="connsiteX30" fmla="*/ 450610 w 11235151"/>
              <a:gd name="connsiteY30" fmla="*/ 2612797 h 4607603"/>
              <a:gd name="connsiteX31" fmla="*/ 504398 w 11235151"/>
              <a:gd name="connsiteY31" fmla="*/ 2653139 h 4607603"/>
              <a:gd name="connsiteX32" fmla="*/ 531292 w 11235151"/>
              <a:gd name="connsiteY32" fmla="*/ 2693480 h 4607603"/>
              <a:gd name="connsiteX33" fmla="*/ 585080 w 11235151"/>
              <a:gd name="connsiteY33" fmla="*/ 2747268 h 4607603"/>
              <a:gd name="connsiteX34" fmla="*/ 759892 w 11235151"/>
              <a:gd name="connsiteY34" fmla="*/ 2881739 h 4607603"/>
              <a:gd name="connsiteX35" fmla="*/ 854021 w 11235151"/>
              <a:gd name="connsiteY35" fmla="*/ 2962421 h 4607603"/>
              <a:gd name="connsiteX36" fmla="*/ 1001939 w 11235151"/>
              <a:gd name="connsiteY36" fmla="*/ 3056550 h 4607603"/>
              <a:gd name="connsiteX37" fmla="*/ 1055727 w 11235151"/>
              <a:gd name="connsiteY37" fmla="*/ 3110339 h 4607603"/>
              <a:gd name="connsiteX38" fmla="*/ 1122963 w 11235151"/>
              <a:gd name="connsiteY38" fmla="*/ 3150680 h 4607603"/>
              <a:gd name="connsiteX39" fmla="*/ 1243986 w 11235151"/>
              <a:gd name="connsiteY39" fmla="*/ 3231362 h 4607603"/>
              <a:gd name="connsiteX40" fmla="*/ 1297774 w 11235151"/>
              <a:gd name="connsiteY40" fmla="*/ 3271703 h 4607603"/>
              <a:gd name="connsiteX41" fmla="*/ 1391904 w 11235151"/>
              <a:gd name="connsiteY41" fmla="*/ 3325491 h 4607603"/>
              <a:gd name="connsiteX42" fmla="*/ 1539821 w 11235151"/>
              <a:gd name="connsiteY42" fmla="*/ 3433068 h 4607603"/>
              <a:gd name="connsiteX43" fmla="*/ 1687739 w 11235151"/>
              <a:gd name="connsiteY43" fmla="*/ 3486856 h 4607603"/>
              <a:gd name="connsiteX44" fmla="*/ 1997021 w 11235151"/>
              <a:gd name="connsiteY44" fmla="*/ 3648221 h 4607603"/>
              <a:gd name="connsiteX45" fmla="*/ 2091151 w 11235151"/>
              <a:gd name="connsiteY45" fmla="*/ 3675115 h 4607603"/>
              <a:gd name="connsiteX46" fmla="*/ 2292857 w 11235151"/>
              <a:gd name="connsiteY46" fmla="*/ 3742350 h 4607603"/>
              <a:gd name="connsiteX47" fmla="*/ 2467669 w 11235151"/>
              <a:gd name="connsiteY47" fmla="*/ 3809586 h 4607603"/>
              <a:gd name="connsiteX48" fmla="*/ 2602139 w 11235151"/>
              <a:gd name="connsiteY48" fmla="*/ 3849927 h 4607603"/>
              <a:gd name="connsiteX49" fmla="*/ 2763504 w 11235151"/>
              <a:gd name="connsiteY49" fmla="*/ 3917162 h 4607603"/>
              <a:gd name="connsiteX50" fmla="*/ 2803845 w 11235151"/>
              <a:gd name="connsiteY50" fmla="*/ 3930609 h 4607603"/>
              <a:gd name="connsiteX51" fmla="*/ 2911421 w 11235151"/>
              <a:gd name="connsiteY51" fmla="*/ 3944056 h 4607603"/>
              <a:gd name="connsiteX52" fmla="*/ 3140021 w 11235151"/>
              <a:gd name="connsiteY52" fmla="*/ 4024739 h 4607603"/>
              <a:gd name="connsiteX53" fmla="*/ 3610669 w 11235151"/>
              <a:gd name="connsiteY53" fmla="*/ 4145762 h 4607603"/>
              <a:gd name="connsiteX54" fmla="*/ 3704798 w 11235151"/>
              <a:gd name="connsiteY54" fmla="*/ 4172656 h 4607603"/>
              <a:gd name="connsiteX55" fmla="*/ 3893057 w 11235151"/>
              <a:gd name="connsiteY55" fmla="*/ 4212997 h 4607603"/>
              <a:gd name="connsiteX56" fmla="*/ 4014080 w 11235151"/>
              <a:gd name="connsiteY56" fmla="*/ 4253339 h 4607603"/>
              <a:gd name="connsiteX57" fmla="*/ 4108210 w 11235151"/>
              <a:gd name="connsiteY57" fmla="*/ 4280233 h 4607603"/>
              <a:gd name="connsiteX58" fmla="*/ 4188892 w 11235151"/>
              <a:gd name="connsiteY58" fmla="*/ 4307127 h 4607603"/>
              <a:gd name="connsiteX59" fmla="*/ 4269574 w 11235151"/>
              <a:gd name="connsiteY59" fmla="*/ 4320574 h 4607603"/>
              <a:gd name="connsiteX60" fmla="*/ 4551963 w 11235151"/>
              <a:gd name="connsiteY60" fmla="*/ 4428150 h 4607603"/>
              <a:gd name="connsiteX61" fmla="*/ 4672986 w 11235151"/>
              <a:gd name="connsiteY61" fmla="*/ 4441597 h 4607603"/>
              <a:gd name="connsiteX62" fmla="*/ 4767116 w 11235151"/>
              <a:gd name="connsiteY62" fmla="*/ 4468491 h 4607603"/>
              <a:gd name="connsiteX63" fmla="*/ 4807457 w 11235151"/>
              <a:gd name="connsiteY63" fmla="*/ 4481939 h 4607603"/>
              <a:gd name="connsiteX64" fmla="*/ 5452916 w 11235151"/>
              <a:gd name="connsiteY64" fmla="*/ 4522280 h 4607603"/>
              <a:gd name="connsiteX65" fmla="*/ 5573939 w 11235151"/>
              <a:gd name="connsiteY65" fmla="*/ 4535727 h 4607603"/>
              <a:gd name="connsiteX66" fmla="*/ 5654621 w 11235151"/>
              <a:gd name="connsiteY66" fmla="*/ 4549174 h 4607603"/>
              <a:gd name="connsiteX67" fmla="*/ 6232845 w 11235151"/>
              <a:gd name="connsiteY67" fmla="*/ 4562621 h 4607603"/>
              <a:gd name="connsiteX68" fmla="*/ 6864857 w 11235151"/>
              <a:gd name="connsiteY68" fmla="*/ 4549174 h 4607603"/>
              <a:gd name="connsiteX69" fmla="*/ 6905198 w 11235151"/>
              <a:gd name="connsiteY69" fmla="*/ 4535727 h 4607603"/>
              <a:gd name="connsiteX70" fmla="*/ 6972433 w 11235151"/>
              <a:gd name="connsiteY70" fmla="*/ 4508833 h 4607603"/>
              <a:gd name="connsiteX71" fmla="*/ 7080010 w 11235151"/>
              <a:gd name="connsiteY71" fmla="*/ 4495386 h 4607603"/>
              <a:gd name="connsiteX72" fmla="*/ 8720551 w 11235151"/>
              <a:gd name="connsiteY72" fmla="*/ 4535727 h 4607603"/>
              <a:gd name="connsiteX73" fmla="*/ 8814680 w 11235151"/>
              <a:gd name="connsiteY73" fmla="*/ 4562621 h 4607603"/>
              <a:gd name="connsiteX74" fmla="*/ 8935704 w 11235151"/>
              <a:gd name="connsiteY74" fmla="*/ 4576068 h 4607603"/>
              <a:gd name="connsiteX75" fmla="*/ 9419798 w 11235151"/>
              <a:gd name="connsiteY75" fmla="*/ 4576068 h 4607603"/>
              <a:gd name="connsiteX76" fmla="*/ 9567716 w 11235151"/>
              <a:gd name="connsiteY76" fmla="*/ 4562621 h 4607603"/>
              <a:gd name="connsiteX77" fmla="*/ 9688739 w 11235151"/>
              <a:gd name="connsiteY77" fmla="*/ 4535727 h 4607603"/>
              <a:gd name="connsiteX78" fmla="*/ 9729080 w 11235151"/>
              <a:gd name="connsiteY78" fmla="*/ 4522280 h 4607603"/>
              <a:gd name="connsiteX79" fmla="*/ 9836657 w 11235151"/>
              <a:gd name="connsiteY79" fmla="*/ 4495386 h 4607603"/>
              <a:gd name="connsiteX80" fmla="*/ 9890445 w 11235151"/>
              <a:gd name="connsiteY80" fmla="*/ 4481939 h 4607603"/>
              <a:gd name="connsiteX81" fmla="*/ 9957680 w 11235151"/>
              <a:gd name="connsiteY81" fmla="*/ 4455044 h 4607603"/>
              <a:gd name="connsiteX82" fmla="*/ 9998021 w 11235151"/>
              <a:gd name="connsiteY82" fmla="*/ 4441597 h 4607603"/>
              <a:gd name="connsiteX83" fmla="*/ 10038363 w 11235151"/>
              <a:gd name="connsiteY83" fmla="*/ 4414703 h 4607603"/>
              <a:gd name="connsiteX84" fmla="*/ 10132492 w 11235151"/>
              <a:gd name="connsiteY84" fmla="*/ 4387809 h 4607603"/>
              <a:gd name="connsiteX85" fmla="*/ 10172833 w 11235151"/>
              <a:gd name="connsiteY85" fmla="*/ 4374362 h 4607603"/>
              <a:gd name="connsiteX86" fmla="*/ 10253516 w 11235151"/>
              <a:gd name="connsiteY86" fmla="*/ 4334021 h 4607603"/>
              <a:gd name="connsiteX87" fmla="*/ 10334198 w 11235151"/>
              <a:gd name="connsiteY87" fmla="*/ 4293680 h 4607603"/>
              <a:gd name="connsiteX88" fmla="*/ 10374539 w 11235151"/>
              <a:gd name="connsiteY88" fmla="*/ 4266786 h 4607603"/>
              <a:gd name="connsiteX89" fmla="*/ 10428327 w 11235151"/>
              <a:gd name="connsiteY89" fmla="*/ 4239891 h 4607603"/>
              <a:gd name="connsiteX90" fmla="*/ 10522457 w 11235151"/>
              <a:gd name="connsiteY90" fmla="*/ 4159209 h 4607603"/>
              <a:gd name="connsiteX91" fmla="*/ 10589692 w 11235151"/>
              <a:gd name="connsiteY91" fmla="*/ 4038186 h 4607603"/>
              <a:gd name="connsiteX92" fmla="*/ 10656927 w 11235151"/>
              <a:gd name="connsiteY92" fmla="*/ 3957503 h 4607603"/>
              <a:gd name="connsiteX93" fmla="*/ 10683821 w 11235151"/>
              <a:gd name="connsiteY93" fmla="*/ 3903715 h 4607603"/>
              <a:gd name="connsiteX94" fmla="*/ 10751057 w 11235151"/>
              <a:gd name="connsiteY94" fmla="*/ 3796139 h 4607603"/>
              <a:gd name="connsiteX95" fmla="*/ 10764504 w 11235151"/>
              <a:gd name="connsiteY95" fmla="*/ 3755797 h 4607603"/>
              <a:gd name="connsiteX96" fmla="*/ 10804845 w 11235151"/>
              <a:gd name="connsiteY96" fmla="*/ 3634774 h 4607603"/>
              <a:gd name="connsiteX97" fmla="*/ 10858633 w 11235151"/>
              <a:gd name="connsiteY97" fmla="*/ 3500303 h 4607603"/>
              <a:gd name="connsiteX98" fmla="*/ 10898974 w 11235151"/>
              <a:gd name="connsiteY98" fmla="*/ 3365833 h 4607603"/>
              <a:gd name="connsiteX99" fmla="*/ 10993104 w 11235151"/>
              <a:gd name="connsiteY99" fmla="*/ 3191021 h 4607603"/>
              <a:gd name="connsiteX100" fmla="*/ 11046892 w 11235151"/>
              <a:gd name="connsiteY100" fmla="*/ 3083444 h 4607603"/>
              <a:gd name="connsiteX101" fmla="*/ 11060339 w 11235151"/>
              <a:gd name="connsiteY101" fmla="*/ 3043103 h 4607603"/>
              <a:gd name="connsiteX102" fmla="*/ 11100680 w 11235151"/>
              <a:gd name="connsiteY102" fmla="*/ 2935527 h 4607603"/>
              <a:gd name="connsiteX103" fmla="*/ 11114127 w 11235151"/>
              <a:gd name="connsiteY103" fmla="*/ 2881739 h 4607603"/>
              <a:gd name="connsiteX104" fmla="*/ 11141021 w 11235151"/>
              <a:gd name="connsiteY104" fmla="*/ 2827950 h 4607603"/>
              <a:gd name="connsiteX105" fmla="*/ 11167916 w 11235151"/>
              <a:gd name="connsiteY105" fmla="*/ 2680033 h 4607603"/>
              <a:gd name="connsiteX106" fmla="*/ 11181363 w 11235151"/>
              <a:gd name="connsiteY106" fmla="*/ 2599350 h 4607603"/>
              <a:gd name="connsiteX107" fmla="*/ 11208257 w 11235151"/>
              <a:gd name="connsiteY107" fmla="*/ 2532115 h 4607603"/>
              <a:gd name="connsiteX108" fmla="*/ 11235151 w 11235151"/>
              <a:gd name="connsiteY108" fmla="*/ 2411091 h 4607603"/>
              <a:gd name="connsiteX109" fmla="*/ 11221704 w 11235151"/>
              <a:gd name="connsiteY109" fmla="*/ 2101809 h 4607603"/>
              <a:gd name="connsiteX110" fmla="*/ 11194810 w 11235151"/>
              <a:gd name="connsiteY110" fmla="*/ 2061468 h 4607603"/>
              <a:gd name="connsiteX111" fmla="*/ 11114127 w 11235151"/>
              <a:gd name="connsiteY111" fmla="*/ 1926997 h 4607603"/>
              <a:gd name="connsiteX112" fmla="*/ 11073786 w 11235151"/>
              <a:gd name="connsiteY112" fmla="*/ 1900103 h 4607603"/>
              <a:gd name="connsiteX113" fmla="*/ 11019998 w 11235151"/>
              <a:gd name="connsiteY113" fmla="*/ 1805974 h 4607603"/>
              <a:gd name="connsiteX114" fmla="*/ 10912421 w 11235151"/>
              <a:gd name="connsiteY114" fmla="*/ 1644609 h 4607603"/>
              <a:gd name="connsiteX115" fmla="*/ 10872080 w 11235151"/>
              <a:gd name="connsiteY115" fmla="*/ 1563927 h 4607603"/>
              <a:gd name="connsiteX116" fmla="*/ 10764504 w 11235151"/>
              <a:gd name="connsiteY116" fmla="*/ 1483244 h 4607603"/>
              <a:gd name="connsiteX117" fmla="*/ 10697269 w 11235151"/>
              <a:gd name="connsiteY117" fmla="*/ 1442903 h 4607603"/>
              <a:gd name="connsiteX118" fmla="*/ 10630033 w 11235151"/>
              <a:gd name="connsiteY118" fmla="*/ 1375668 h 4607603"/>
              <a:gd name="connsiteX119" fmla="*/ 10522457 w 11235151"/>
              <a:gd name="connsiteY119" fmla="*/ 1308433 h 4607603"/>
              <a:gd name="connsiteX120" fmla="*/ 10401433 w 11235151"/>
              <a:gd name="connsiteY120" fmla="*/ 1254644 h 4607603"/>
              <a:gd name="connsiteX121" fmla="*/ 10347645 w 11235151"/>
              <a:gd name="connsiteY121" fmla="*/ 1241197 h 4607603"/>
              <a:gd name="connsiteX122" fmla="*/ 10199727 w 11235151"/>
              <a:gd name="connsiteY122" fmla="*/ 1200856 h 4607603"/>
              <a:gd name="connsiteX123" fmla="*/ 10092151 w 11235151"/>
              <a:gd name="connsiteY123" fmla="*/ 1173962 h 4607603"/>
              <a:gd name="connsiteX124" fmla="*/ 10051810 w 11235151"/>
              <a:gd name="connsiteY124" fmla="*/ 1160515 h 4607603"/>
              <a:gd name="connsiteX125" fmla="*/ 9971127 w 11235151"/>
              <a:gd name="connsiteY125" fmla="*/ 1147068 h 4607603"/>
              <a:gd name="connsiteX126" fmla="*/ 9863551 w 11235151"/>
              <a:gd name="connsiteY126" fmla="*/ 1120174 h 4607603"/>
              <a:gd name="connsiteX127" fmla="*/ 9823210 w 11235151"/>
              <a:gd name="connsiteY127" fmla="*/ 1106727 h 4607603"/>
              <a:gd name="connsiteX128" fmla="*/ 9688739 w 11235151"/>
              <a:gd name="connsiteY128" fmla="*/ 1093280 h 4607603"/>
              <a:gd name="connsiteX129" fmla="*/ 9608057 w 11235151"/>
              <a:gd name="connsiteY129" fmla="*/ 1079833 h 4607603"/>
              <a:gd name="connsiteX130" fmla="*/ 9460139 w 11235151"/>
              <a:gd name="connsiteY130" fmla="*/ 1066386 h 4607603"/>
              <a:gd name="connsiteX131" fmla="*/ 9325669 w 11235151"/>
              <a:gd name="connsiteY131" fmla="*/ 1039491 h 4607603"/>
              <a:gd name="connsiteX132" fmla="*/ 9271880 w 11235151"/>
              <a:gd name="connsiteY132" fmla="*/ 1012597 h 4607603"/>
              <a:gd name="connsiteX133" fmla="*/ 9043280 w 11235151"/>
              <a:gd name="connsiteY133" fmla="*/ 985703 h 4607603"/>
              <a:gd name="connsiteX134" fmla="*/ 8989492 w 11235151"/>
              <a:gd name="connsiteY134" fmla="*/ 972256 h 4607603"/>
              <a:gd name="connsiteX135" fmla="*/ 8733998 w 11235151"/>
              <a:gd name="connsiteY135" fmla="*/ 931915 h 4607603"/>
              <a:gd name="connsiteX136" fmla="*/ 8545739 w 11235151"/>
              <a:gd name="connsiteY136" fmla="*/ 864680 h 4607603"/>
              <a:gd name="connsiteX137" fmla="*/ 8438163 w 11235151"/>
              <a:gd name="connsiteY137" fmla="*/ 851233 h 4607603"/>
              <a:gd name="connsiteX138" fmla="*/ 8303692 w 11235151"/>
              <a:gd name="connsiteY138" fmla="*/ 810891 h 4607603"/>
              <a:gd name="connsiteX139" fmla="*/ 8263351 w 11235151"/>
              <a:gd name="connsiteY139" fmla="*/ 797444 h 4607603"/>
              <a:gd name="connsiteX140" fmla="*/ 8182669 w 11235151"/>
              <a:gd name="connsiteY140" fmla="*/ 783997 h 4607603"/>
              <a:gd name="connsiteX141" fmla="*/ 8034751 w 11235151"/>
              <a:gd name="connsiteY141" fmla="*/ 743656 h 4607603"/>
              <a:gd name="connsiteX142" fmla="*/ 7886833 w 11235151"/>
              <a:gd name="connsiteY142" fmla="*/ 703315 h 4607603"/>
              <a:gd name="connsiteX143" fmla="*/ 7765810 w 11235151"/>
              <a:gd name="connsiteY143" fmla="*/ 662974 h 4607603"/>
              <a:gd name="connsiteX144" fmla="*/ 7429633 w 11235151"/>
              <a:gd name="connsiteY144" fmla="*/ 582291 h 4607603"/>
              <a:gd name="connsiteX145" fmla="*/ 7348951 w 11235151"/>
              <a:gd name="connsiteY145" fmla="*/ 555397 h 4607603"/>
              <a:gd name="connsiteX146" fmla="*/ 7160692 w 11235151"/>
              <a:gd name="connsiteY146" fmla="*/ 528503 h 4607603"/>
              <a:gd name="connsiteX147" fmla="*/ 7012774 w 11235151"/>
              <a:gd name="connsiteY147" fmla="*/ 488162 h 4607603"/>
              <a:gd name="connsiteX148" fmla="*/ 6811069 w 11235151"/>
              <a:gd name="connsiteY148" fmla="*/ 420927 h 4607603"/>
              <a:gd name="connsiteX149" fmla="*/ 6730386 w 11235151"/>
              <a:gd name="connsiteY149" fmla="*/ 407480 h 4607603"/>
              <a:gd name="connsiteX150" fmla="*/ 6663151 w 11235151"/>
              <a:gd name="connsiteY150" fmla="*/ 394033 h 4607603"/>
              <a:gd name="connsiteX151" fmla="*/ 6569021 w 11235151"/>
              <a:gd name="connsiteY151" fmla="*/ 380586 h 4607603"/>
              <a:gd name="connsiteX152" fmla="*/ 6528680 w 11235151"/>
              <a:gd name="connsiteY152" fmla="*/ 367139 h 4607603"/>
              <a:gd name="connsiteX153" fmla="*/ 6219398 w 11235151"/>
              <a:gd name="connsiteY153" fmla="*/ 313350 h 4607603"/>
              <a:gd name="connsiteX154" fmla="*/ 6071480 w 11235151"/>
              <a:gd name="connsiteY154" fmla="*/ 273009 h 4607603"/>
              <a:gd name="connsiteX155" fmla="*/ 5937010 w 11235151"/>
              <a:gd name="connsiteY155" fmla="*/ 246115 h 4607603"/>
              <a:gd name="connsiteX156" fmla="*/ 5748751 w 11235151"/>
              <a:gd name="connsiteY156" fmla="*/ 192327 h 4607603"/>
              <a:gd name="connsiteX157" fmla="*/ 5600833 w 11235151"/>
              <a:gd name="connsiteY157" fmla="*/ 165433 h 4607603"/>
              <a:gd name="connsiteX158" fmla="*/ 5479810 w 11235151"/>
              <a:gd name="connsiteY158" fmla="*/ 125091 h 4607603"/>
              <a:gd name="connsiteX159" fmla="*/ 5318445 w 11235151"/>
              <a:gd name="connsiteY159" fmla="*/ 98197 h 4607603"/>
              <a:gd name="connsiteX160" fmla="*/ 4148551 w 11235151"/>
              <a:gd name="connsiteY160" fmla="*/ 84750 h 4607603"/>
              <a:gd name="connsiteX161" fmla="*/ 4040974 w 11235151"/>
              <a:gd name="connsiteY161" fmla="*/ 111644 h 4607603"/>
              <a:gd name="connsiteX162" fmla="*/ 3946845 w 11235151"/>
              <a:gd name="connsiteY162" fmla="*/ 125091 h 4607603"/>
              <a:gd name="connsiteX163" fmla="*/ 3852716 w 11235151"/>
              <a:gd name="connsiteY163" fmla="*/ 151986 h 4607603"/>
              <a:gd name="connsiteX164" fmla="*/ 3731692 w 11235151"/>
              <a:gd name="connsiteY164" fmla="*/ 178880 h 4607603"/>
              <a:gd name="connsiteX165" fmla="*/ 3691351 w 11235151"/>
              <a:gd name="connsiteY165" fmla="*/ 205774 h 4607603"/>
              <a:gd name="connsiteX166" fmla="*/ 3651010 w 11235151"/>
              <a:gd name="connsiteY166" fmla="*/ 219221 h 4607603"/>
              <a:gd name="connsiteX167" fmla="*/ 3570327 w 11235151"/>
              <a:gd name="connsiteY167" fmla="*/ 273009 h 4607603"/>
              <a:gd name="connsiteX168" fmla="*/ 3489645 w 11235151"/>
              <a:gd name="connsiteY168" fmla="*/ 299903 h 4607603"/>
              <a:gd name="connsiteX169" fmla="*/ 3395516 w 11235151"/>
              <a:gd name="connsiteY169" fmla="*/ 353691 h 4607603"/>
              <a:gd name="connsiteX170" fmla="*/ 3328280 w 11235151"/>
              <a:gd name="connsiteY170" fmla="*/ 380586 h 4607603"/>
              <a:gd name="connsiteX171" fmla="*/ 3247598 w 11235151"/>
              <a:gd name="connsiteY171" fmla="*/ 434374 h 4607603"/>
              <a:gd name="connsiteX172" fmla="*/ 3207257 w 11235151"/>
              <a:gd name="connsiteY172" fmla="*/ 515056 h 4607603"/>
              <a:gd name="connsiteX173" fmla="*/ 3166916 w 11235151"/>
              <a:gd name="connsiteY173" fmla="*/ 555397 h 4607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1235151" h="4607603">
                <a:moveTo>
                  <a:pt x="3355174" y="568844"/>
                </a:moveTo>
                <a:cubicBezTo>
                  <a:pt x="3036514" y="515734"/>
                  <a:pt x="3325272" y="556724"/>
                  <a:pt x="2817292" y="528503"/>
                </a:cubicBezTo>
                <a:cubicBezTo>
                  <a:pt x="2781210" y="526498"/>
                  <a:pt x="2745729" y="518057"/>
                  <a:pt x="2709716" y="515056"/>
                </a:cubicBezTo>
                <a:cubicBezTo>
                  <a:pt x="2638107" y="509089"/>
                  <a:pt x="2566281" y="506091"/>
                  <a:pt x="2494563" y="501609"/>
                </a:cubicBezTo>
                <a:cubicBezTo>
                  <a:pt x="2203210" y="510574"/>
                  <a:pt x="1911546" y="512334"/>
                  <a:pt x="1620504" y="528503"/>
                </a:cubicBezTo>
                <a:cubicBezTo>
                  <a:pt x="1587922" y="530313"/>
                  <a:pt x="1558032" y="547482"/>
                  <a:pt x="1526374" y="555397"/>
                </a:cubicBezTo>
                <a:cubicBezTo>
                  <a:pt x="1468358" y="569901"/>
                  <a:pt x="1409396" y="580520"/>
                  <a:pt x="1351563" y="595739"/>
                </a:cubicBezTo>
                <a:cubicBezTo>
                  <a:pt x="1324147" y="602954"/>
                  <a:pt x="1298383" y="615757"/>
                  <a:pt x="1270880" y="622633"/>
                </a:cubicBezTo>
                <a:cubicBezTo>
                  <a:pt x="1208619" y="638198"/>
                  <a:pt x="1145155" y="648543"/>
                  <a:pt x="1082621" y="662974"/>
                </a:cubicBezTo>
                <a:cubicBezTo>
                  <a:pt x="745845" y="740691"/>
                  <a:pt x="1084100" y="665416"/>
                  <a:pt x="786786" y="743656"/>
                </a:cubicBezTo>
                <a:cubicBezTo>
                  <a:pt x="746822" y="754173"/>
                  <a:pt x="706104" y="761585"/>
                  <a:pt x="665763" y="770550"/>
                </a:cubicBezTo>
                <a:cubicBezTo>
                  <a:pt x="486637" y="889964"/>
                  <a:pt x="752129" y="718085"/>
                  <a:pt x="585080" y="810891"/>
                </a:cubicBezTo>
                <a:cubicBezTo>
                  <a:pt x="556825" y="826588"/>
                  <a:pt x="531667" y="847327"/>
                  <a:pt x="504398" y="864680"/>
                </a:cubicBezTo>
                <a:cubicBezTo>
                  <a:pt x="482348" y="878712"/>
                  <a:pt x="458910" y="890523"/>
                  <a:pt x="437163" y="905021"/>
                </a:cubicBezTo>
                <a:cubicBezTo>
                  <a:pt x="423716" y="913986"/>
                  <a:pt x="407692" y="919956"/>
                  <a:pt x="396821" y="931915"/>
                </a:cubicBezTo>
                <a:cubicBezTo>
                  <a:pt x="362443" y="969731"/>
                  <a:pt x="325548" y="1007228"/>
                  <a:pt x="302692" y="1052939"/>
                </a:cubicBezTo>
                <a:cubicBezTo>
                  <a:pt x="279081" y="1100161"/>
                  <a:pt x="250690" y="1159430"/>
                  <a:pt x="222010" y="1200856"/>
                </a:cubicBezTo>
                <a:cubicBezTo>
                  <a:pt x="202083" y="1229640"/>
                  <a:pt x="174193" y="1252410"/>
                  <a:pt x="154774" y="1281539"/>
                </a:cubicBezTo>
                <a:cubicBezTo>
                  <a:pt x="138095" y="1306557"/>
                  <a:pt x="128831" y="1335824"/>
                  <a:pt x="114433" y="1362221"/>
                </a:cubicBezTo>
                <a:cubicBezTo>
                  <a:pt x="13124" y="1547954"/>
                  <a:pt x="124631" y="1328379"/>
                  <a:pt x="47198" y="1483244"/>
                </a:cubicBezTo>
                <a:cubicBezTo>
                  <a:pt x="42716" y="1505656"/>
                  <a:pt x="37840" y="1527993"/>
                  <a:pt x="33751" y="1550480"/>
                </a:cubicBezTo>
                <a:cubicBezTo>
                  <a:pt x="28874" y="1577305"/>
                  <a:pt x="26219" y="1604546"/>
                  <a:pt x="20304" y="1631162"/>
                </a:cubicBezTo>
                <a:cubicBezTo>
                  <a:pt x="17229" y="1644999"/>
                  <a:pt x="11339" y="1658056"/>
                  <a:pt x="6857" y="1671503"/>
                </a:cubicBezTo>
                <a:cubicBezTo>
                  <a:pt x="16147" y="1978088"/>
                  <a:pt x="-33859" y="2004164"/>
                  <a:pt x="47198" y="2182491"/>
                </a:cubicBezTo>
                <a:cubicBezTo>
                  <a:pt x="59640" y="2209865"/>
                  <a:pt x="69854" y="2238856"/>
                  <a:pt x="87539" y="2263174"/>
                </a:cubicBezTo>
                <a:cubicBezTo>
                  <a:pt x="106181" y="2288807"/>
                  <a:pt x="133903" y="2306556"/>
                  <a:pt x="154774" y="2330409"/>
                </a:cubicBezTo>
                <a:cubicBezTo>
                  <a:pt x="165416" y="2342572"/>
                  <a:pt x="171151" y="2358479"/>
                  <a:pt x="181669" y="2370750"/>
                </a:cubicBezTo>
                <a:cubicBezTo>
                  <a:pt x="235913" y="2434034"/>
                  <a:pt x="238113" y="2420923"/>
                  <a:pt x="302692" y="2478327"/>
                </a:cubicBezTo>
                <a:cubicBezTo>
                  <a:pt x="321643" y="2495173"/>
                  <a:pt x="337398" y="2515418"/>
                  <a:pt x="356480" y="2532115"/>
                </a:cubicBezTo>
                <a:cubicBezTo>
                  <a:pt x="373347" y="2546873"/>
                  <a:pt x="393253" y="2557871"/>
                  <a:pt x="410269" y="2572456"/>
                </a:cubicBezTo>
                <a:cubicBezTo>
                  <a:pt x="424708" y="2584832"/>
                  <a:pt x="436171" y="2600421"/>
                  <a:pt x="450610" y="2612797"/>
                </a:cubicBezTo>
                <a:cubicBezTo>
                  <a:pt x="467626" y="2627383"/>
                  <a:pt x="488551" y="2637291"/>
                  <a:pt x="504398" y="2653139"/>
                </a:cubicBezTo>
                <a:cubicBezTo>
                  <a:pt x="515826" y="2664567"/>
                  <a:pt x="520774" y="2681209"/>
                  <a:pt x="531292" y="2693480"/>
                </a:cubicBezTo>
                <a:cubicBezTo>
                  <a:pt x="547793" y="2712732"/>
                  <a:pt x="566233" y="2730306"/>
                  <a:pt x="585080" y="2747268"/>
                </a:cubicBezTo>
                <a:cubicBezTo>
                  <a:pt x="700611" y="2851245"/>
                  <a:pt x="631519" y="2780874"/>
                  <a:pt x="759892" y="2881739"/>
                </a:cubicBezTo>
                <a:cubicBezTo>
                  <a:pt x="792387" y="2907271"/>
                  <a:pt x="820520" y="2938226"/>
                  <a:pt x="854021" y="2962421"/>
                </a:cubicBezTo>
                <a:cubicBezTo>
                  <a:pt x="901399" y="2996639"/>
                  <a:pt x="960614" y="3015224"/>
                  <a:pt x="1001939" y="3056550"/>
                </a:cubicBezTo>
                <a:cubicBezTo>
                  <a:pt x="1019868" y="3074480"/>
                  <a:pt x="1035712" y="3094772"/>
                  <a:pt x="1055727" y="3110339"/>
                </a:cubicBezTo>
                <a:cubicBezTo>
                  <a:pt x="1076358" y="3126385"/>
                  <a:pt x="1100977" y="3136547"/>
                  <a:pt x="1122963" y="3150680"/>
                </a:cubicBezTo>
                <a:cubicBezTo>
                  <a:pt x="1163747" y="3176898"/>
                  <a:pt x="1205199" y="3202272"/>
                  <a:pt x="1243986" y="3231362"/>
                </a:cubicBezTo>
                <a:cubicBezTo>
                  <a:pt x="1261915" y="3244809"/>
                  <a:pt x="1278866" y="3259671"/>
                  <a:pt x="1297774" y="3271703"/>
                </a:cubicBezTo>
                <a:cubicBezTo>
                  <a:pt x="1328262" y="3291105"/>
                  <a:pt x="1362192" y="3304921"/>
                  <a:pt x="1391904" y="3325491"/>
                </a:cubicBezTo>
                <a:cubicBezTo>
                  <a:pt x="1472739" y="3381454"/>
                  <a:pt x="1457442" y="3395623"/>
                  <a:pt x="1539821" y="3433068"/>
                </a:cubicBezTo>
                <a:cubicBezTo>
                  <a:pt x="1621177" y="3470048"/>
                  <a:pt x="1613108" y="3447345"/>
                  <a:pt x="1687739" y="3486856"/>
                </a:cubicBezTo>
                <a:cubicBezTo>
                  <a:pt x="1865841" y="3581146"/>
                  <a:pt x="1818546" y="3578815"/>
                  <a:pt x="1997021" y="3648221"/>
                </a:cubicBezTo>
                <a:cubicBezTo>
                  <a:pt x="2027434" y="3660048"/>
                  <a:pt x="2060055" y="3665221"/>
                  <a:pt x="2091151" y="3675115"/>
                </a:cubicBezTo>
                <a:cubicBezTo>
                  <a:pt x="2158687" y="3696604"/>
                  <a:pt x="2226114" y="3718513"/>
                  <a:pt x="2292857" y="3742350"/>
                </a:cubicBezTo>
                <a:cubicBezTo>
                  <a:pt x="2351652" y="3763348"/>
                  <a:pt x="2408702" y="3789076"/>
                  <a:pt x="2467669" y="3809586"/>
                </a:cubicBezTo>
                <a:cubicBezTo>
                  <a:pt x="2511869" y="3824960"/>
                  <a:pt x="2558160" y="3833935"/>
                  <a:pt x="2602139" y="3849927"/>
                </a:cubicBezTo>
                <a:cubicBezTo>
                  <a:pt x="2656901" y="3869841"/>
                  <a:pt x="2708224" y="3898735"/>
                  <a:pt x="2763504" y="3917162"/>
                </a:cubicBezTo>
                <a:cubicBezTo>
                  <a:pt x="2776951" y="3921644"/>
                  <a:pt x="2789899" y="3928073"/>
                  <a:pt x="2803845" y="3930609"/>
                </a:cubicBezTo>
                <a:cubicBezTo>
                  <a:pt x="2839400" y="3937074"/>
                  <a:pt x="2875562" y="3939574"/>
                  <a:pt x="2911421" y="3944056"/>
                </a:cubicBezTo>
                <a:cubicBezTo>
                  <a:pt x="2974819" y="3967830"/>
                  <a:pt x="3075929" y="4007259"/>
                  <a:pt x="3140021" y="4024739"/>
                </a:cubicBezTo>
                <a:cubicBezTo>
                  <a:pt x="3296300" y="4067360"/>
                  <a:pt x="3453968" y="4104721"/>
                  <a:pt x="3610669" y="4145762"/>
                </a:cubicBezTo>
                <a:cubicBezTo>
                  <a:pt x="3642236" y="4154030"/>
                  <a:pt x="3672890" y="4165819"/>
                  <a:pt x="3704798" y="4172656"/>
                </a:cubicBezTo>
                <a:cubicBezTo>
                  <a:pt x="3767551" y="4186103"/>
                  <a:pt x="3830958" y="4196797"/>
                  <a:pt x="3893057" y="4212997"/>
                </a:cubicBezTo>
                <a:cubicBezTo>
                  <a:pt x="3934203" y="4223731"/>
                  <a:pt x="3973492" y="4240655"/>
                  <a:pt x="4014080" y="4253339"/>
                </a:cubicBezTo>
                <a:cubicBezTo>
                  <a:pt x="4045227" y="4263072"/>
                  <a:pt x="4077021" y="4270636"/>
                  <a:pt x="4108210" y="4280233"/>
                </a:cubicBezTo>
                <a:cubicBezTo>
                  <a:pt x="4135305" y="4288570"/>
                  <a:pt x="4161390" y="4300251"/>
                  <a:pt x="4188892" y="4307127"/>
                </a:cubicBezTo>
                <a:cubicBezTo>
                  <a:pt x="4215343" y="4313740"/>
                  <a:pt x="4242680" y="4316092"/>
                  <a:pt x="4269574" y="4320574"/>
                </a:cubicBezTo>
                <a:cubicBezTo>
                  <a:pt x="4332139" y="4346643"/>
                  <a:pt x="4476403" y="4411359"/>
                  <a:pt x="4551963" y="4428150"/>
                </a:cubicBezTo>
                <a:cubicBezTo>
                  <a:pt x="4591586" y="4436955"/>
                  <a:pt x="4632645" y="4437115"/>
                  <a:pt x="4672986" y="4441597"/>
                </a:cubicBezTo>
                <a:lnTo>
                  <a:pt x="4767116" y="4468491"/>
                </a:lnTo>
                <a:cubicBezTo>
                  <a:pt x="4780693" y="4472564"/>
                  <a:pt x="4793498" y="4479476"/>
                  <a:pt x="4807457" y="4481939"/>
                </a:cubicBezTo>
                <a:cubicBezTo>
                  <a:pt x="5069112" y="4528114"/>
                  <a:pt x="5118847" y="4512454"/>
                  <a:pt x="5452916" y="4522280"/>
                </a:cubicBezTo>
                <a:cubicBezTo>
                  <a:pt x="5493257" y="4526762"/>
                  <a:pt x="5533706" y="4530363"/>
                  <a:pt x="5573939" y="4535727"/>
                </a:cubicBezTo>
                <a:cubicBezTo>
                  <a:pt x="5600965" y="4539330"/>
                  <a:pt x="5627379" y="4548062"/>
                  <a:pt x="5654621" y="4549174"/>
                </a:cubicBezTo>
                <a:cubicBezTo>
                  <a:pt x="5847254" y="4557037"/>
                  <a:pt x="6040104" y="4558139"/>
                  <a:pt x="6232845" y="4562621"/>
                </a:cubicBezTo>
                <a:lnTo>
                  <a:pt x="6864857" y="4549174"/>
                </a:lnTo>
                <a:cubicBezTo>
                  <a:pt x="6879020" y="4548607"/>
                  <a:pt x="6891926" y="4540704"/>
                  <a:pt x="6905198" y="4535727"/>
                </a:cubicBezTo>
                <a:cubicBezTo>
                  <a:pt x="6927799" y="4527252"/>
                  <a:pt x="6948913" y="4514261"/>
                  <a:pt x="6972433" y="4508833"/>
                </a:cubicBezTo>
                <a:cubicBezTo>
                  <a:pt x="7007646" y="4500707"/>
                  <a:pt x="7044151" y="4499868"/>
                  <a:pt x="7080010" y="4495386"/>
                </a:cubicBezTo>
                <a:lnTo>
                  <a:pt x="8720551" y="4535727"/>
                </a:lnTo>
                <a:cubicBezTo>
                  <a:pt x="8753158" y="4536991"/>
                  <a:pt x="8782607" y="4556607"/>
                  <a:pt x="8814680" y="4562621"/>
                </a:cubicBezTo>
                <a:cubicBezTo>
                  <a:pt x="8854574" y="4570101"/>
                  <a:pt x="8895363" y="4571586"/>
                  <a:pt x="8935704" y="4576068"/>
                </a:cubicBezTo>
                <a:cubicBezTo>
                  <a:pt x="9114682" y="4635727"/>
                  <a:pt x="8980194" y="4596050"/>
                  <a:pt x="9419798" y="4576068"/>
                </a:cubicBezTo>
                <a:cubicBezTo>
                  <a:pt x="9469256" y="4573820"/>
                  <a:pt x="9518410" y="4567103"/>
                  <a:pt x="9567716" y="4562621"/>
                </a:cubicBezTo>
                <a:cubicBezTo>
                  <a:pt x="9613931" y="4553378"/>
                  <a:pt x="9644428" y="4548387"/>
                  <a:pt x="9688739" y="4535727"/>
                </a:cubicBezTo>
                <a:cubicBezTo>
                  <a:pt x="9702368" y="4531833"/>
                  <a:pt x="9715405" y="4526010"/>
                  <a:pt x="9729080" y="4522280"/>
                </a:cubicBezTo>
                <a:cubicBezTo>
                  <a:pt x="9764740" y="4512555"/>
                  <a:pt x="9800798" y="4504351"/>
                  <a:pt x="9836657" y="4495386"/>
                </a:cubicBezTo>
                <a:cubicBezTo>
                  <a:pt x="9854586" y="4490904"/>
                  <a:pt x="9873286" y="4488803"/>
                  <a:pt x="9890445" y="4481939"/>
                </a:cubicBezTo>
                <a:cubicBezTo>
                  <a:pt x="9912857" y="4472974"/>
                  <a:pt x="9935079" y="4463520"/>
                  <a:pt x="9957680" y="4455044"/>
                </a:cubicBezTo>
                <a:cubicBezTo>
                  <a:pt x="9970952" y="4450067"/>
                  <a:pt x="9985343" y="4447936"/>
                  <a:pt x="9998021" y="4441597"/>
                </a:cubicBezTo>
                <a:cubicBezTo>
                  <a:pt x="10012476" y="4434369"/>
                  <a:pt x="10023357" y="4420705"/>
                  <a:pt x="10038363" y="4414703"/>
                </a:cubicBezTo>
                <a:cubicBezTo>
                  <a:pt x="10068661" y="4402584"/>
                  <a:pt x="10101236" y="4397186"/>
                  <a:pt x="10132492" y="4387809"/>
                </a:cubicBezTo>
                <a:cubicBezTo>
                  <a:pt x="10146069" y="4383736"/>
                  <a:pt x="10160155" y="4380701"/>
                  <a:pt x="10172833" y="4374362"/>
                </a:cubicBezTo>
                <a:cubicBezTo>
                  <a:pt x="10277101" y="4322228"/>
                  <a:pt x="10152118" y="4367820"/>
                  <a:pt x="10253516" y="4334021"/>
                </a:cubicBezTo>
                <a:cubicBezTo>
                  <a:pt x="10369128" y="4256947"/>
                  <a:pt x="10222852" y="4349353"/>
                  <a:pt x="10334198" y="4293680"/>
                </a:cubicBezTo>
                <a:cubicBezTo>
                  <a:pt x="10348653" y="4286452"/>
                  <a:pt x="10360507" y="4274804"/>
                  <a:pt x="10374539" y="4266786"/>
                </a:cubicBezTo>
                <a:cubicBezTo>
                  <a:pt x="10391944" y="4256840"/>
                  <a:pt x="10411328" y="4250515"/>
                  <a:pt x="10428327" y="4239891"/>
                </a:cubicBezTo>
                <a:cubicBezTo>
                  <a:pt x="10455641" y="4222820"/>
                  <a:pt x="10501642" y="4185971"/>
                  <a:pt x="10522457" y="4159209"/>
                </a:cubicBezTo>
                <a:cubicBezTo>
                  <a:pt x="10641169" y="4006579"/>
                  <a:pt x="10541000" y="4135570"/>
                  <a:pt x="10589692" y="4038186"/>
                </a:cubicBezTo>
                <a:cubicBezTo>
                  <a:pt x="10625264" y="3967041"/>
                  <a:pt x="10607359" y="4026898"/>
                  <a:pt x="10656927" y="3957503"/>
                </a:cubicBezTo>
                <a:cubicBezTo>
                  <a:pt x="10668578" y="3941191"/>
                  <a:pt x="10673875" y="3921119"/>
                  <a:pt x="10683821" y="3903715"/>
                </a:cubicBezTo>
                <a:cubicBezTo>
                  <a:pt x="10726493" y="3829040"/>
                  <a:pt x="10700333" y="3897589"/>
                  <a:pt x="10751057" y="3796139"/>
                </a:cubicBezTo>
                <a:cubicBezTo>
                  <a:pt x="10757396" y="3783461"/>
                  <a:pt x="10759527" y="3769069"/>
                  <a:pt x="10764504" y="3755797"/>
                </a:cubicBezTo>
                <a:cubicBezTo>
                  <a:pt x="10820141" y="3607431"/>
                  <a:pt x="10768792" y="3760958"/>
                  <a:pt x="10804845" y="3634774"/>
                </a:cubicBezTo>
                <a:cubicBezTo>
                  <a:pt x="10825207" y="3563508"/>
                  <a:pt x="10822053" y="3603946"/>
                  <a:pt x="10858633" y="3500303"/>
                </a:cubicBezTo>
                <a:cubicBezTo>
                  <a:pt x="10874208" y="3456174"/>
                  <a:pt x="10882013" y="3409448"/>
                  <a:pt x="10898974" y="3365833"/>
                </a:cubicBezTo>
                <a:cubicBezTo>
                  <a:pt x="10937009" y="3268030"/>
                  <a:pt x="10950026" y="3271023"/>
                  <a:pt x="10993104" y="3191021"/>
                </a:cubicBezTo>
                <a:cubicBezTo>
                  <a:pt x="11012111" y="3155722"/>
                  <a:pt x="11030302" y="3119942"/>
                  <a:pt x="11046892" y="3083444"/>
                </a:cubicBezTo>
                <a:cubicBezTo>
                  <a:pt x="11052757" y="3070540"/>
                  <a:pt x="11055362" y="3056375"/>
                  <a:pt x="11060339" y="3043103"/>
                </a:cubicBezTo>
                <a:cubicBezTo>
                  <a:pt x="11077390" y="2997634"/>
                  <a:pt x="11088471" y="2978258"/>
                  <a:pt x="11100680" y="2935527"/>
                </a:cubicBezTo>
                <a:cubicBezTo>
                  <a:pt x="11105757" y="2917757"/>
                  <a:pt x="11107638" y="2899043"/>
                  <a:pt x="11114127" y="2881739"/>
                </a:cubicBezTo>
                <a:cubicBezTo>
                  <a:pt x="11121166" y="2862969"/>
                  <a:pt x="11132056" y="2845880"/>
                  <a:pt x="11141021" y="2827950"/>
                </a:cubicBezTo>
                <a:cubicBezTo>
                  <a:pt x="11180670" y="2590073"/>
                  <a:pt x="11130308" y="2886877"/>
                  <a:pt x="11167916" y="2680033"/>
                </a:cubicBezTo>
                <a:cubicBezTo>
                  <a:pt x="11172793" y="2653207"/>
                  <a:pt x="11174189" y="2625655"/>
                  <a:pt x="11181363" y="2599350"/>
                </a:cubicBezTo>
                <a:cubicBezTo>
                  <a:pt x="11187714" y="2576062"/>
                  <a:pt x="11200624" y="2555014"/>
                  <a:pt x="11208257" y="2532115"/>
                </a:cubicBezTo>
                <a:cubicBezTo>
                  <a:pt x="11217753" y="2503628"/>
                  <a:pt x="11229822" y="2437737"/>
                  <a:pt x="11235151" y="2411091"/>
                </a:cubicBezTo>
                <a:cubicBezTo>
                  <a:pt x="11230669" y="2307997"/>
                  <a:pt x="11233532" y="2204320"/>
                  <a:pt x="11221704" y="2101809"/>
                </a:cubicBezTo>
                <a:cubicBezTo>
                  <a:pt x="11219852" y="2085754"/>
                  <a:pt x="11202828" y="2075500"/>
                  <a:pt x="11194810" y="2061468"/>
                </a:cubicBezTo>
                <a:cubicBezTo>
                  <a:pt x="11160113" y="2000748"/>
                  <a:pt x="11168309" y="1988919"/>
                  <a:pt x="11114127" y="1926997"/>
                </a:cubicBezTo>
                <a:cubicBezTo>
                  <a:pt x="11103485" y="1914834"/>
                  <a:pt x="11087233" y="1909068"/>
                  <a:pt x="11073786" y="1900103"/>
                </a:cubicBezTo>
                <a:cubicBezTo>
                  <a:pt x="10999096" y="1788068"/>
                  <a:pt x="11099611" y="1942454"/>
                  <a:pt x="11019998" y="1805974"/>
                </a:cubicBezTo>
                <a:cubicBezTo>
                  <a:pt x="10964615" y="1711031"/>
                  <a:pt x="10965558" y="1715457"/>
                  <a:pt x="10912421" y="1644609"/>
                </a:cubicBezTo>
                <a:cubicBezTo>
                  <a:pt x="10901484" y="1611799"/>
                  <a:pt x="10898147" y="1589994"/>
                  <a:pt x="10872080" y="1563927"/>
                </a:cubicBezTo>
                <a:cubicBezTo>
                  <a:pt x="10847493" y="1539340"/>
                  <a:pt x="10797604" y="1503932"/>
                  <a:pt x="10764504" y="1483244"/>
                </a:cubicBezTo>
                <a:cubicBezTo>
                  <a:pt x="10742341" y="1469392"/>
                  <a:pt x="10717678" y="1459230"/>
                  <a:pt x="10697269" y="1442903"/>
                </a:cubicBezTo>
                <a:cubicBezTo>
                  <a:pt x="10672519" y="1423103"/>
                  <a:pt x="10658382" y="1389842"/>
                  <a:pt x="10630033" y="1375668"/>
                </a:cubicBezTo>
                <a:cubicBezTo>
                  <a:pt x="10462525" y="1291914"/>
                  <a:pt x="10697013" y="1413167"/>
                  <a:pt x="10522457" y="1308433"/>
                </a:cubicBezTo>
                <a:cubicBezTo>
                  <a:pt x="10480935" y="1283520"/>
                  <a:pt x="10445863" y="1267338"/>
                  <a:pt x="10401433" y="1254644"/>
                </a:cubicBezTo>
                <a:cubicBezTo>
                  <a:pt x="10383663" y="1249567"/>
                  <a:pt x="10365178" y="1247041"/>
                  <a:pt x="10347645" y="1241197"/>
                </a:cubicBezTo>
                <a:cubicBezTo>
                  <a:pt x="10166264" y="1180737"/>
                  <a:pt x="10404559" y="1244748"/>
                  <a:pt x="10199727" y="1200856"/>
                </a:cubicBezTo>
                <a:cubicBezTo>
                  <a:pt x="10163585" y="1193111"/>
                  <a:pt x="10127216" y="1185650"/>
                  <a:pt x="10092151" y="1173962"/>
                </a:cubicBezTo>
                <a:cubicBezTo>
                  <a:pt x="10078704" y="1169480"/>
                  <a:pt x="10065647" y="1163590"/>
                  <a:pt x="10051810" y="1160515"/>
                </a:cubicBezTo>
                <a:cubicBezTo>
                  <a:pt x="10025194" y="1154600"/>
                  <a:pt x="9998021" y="1151550"/>
                  <a:pt x="9971127" y="1147068"/>
                </a:cubicBezTo>
                <a:cubicBezTo>
                  <a:pt x="9878913" y="1116330"/>
                  <a:pt x="9993366" y="1152628"/>
                  <a:pt x="9863551" y="1120174"/>
                </a:cubicBezTo>
                <a:cubicBezTo>
                  <a:pt x="9849800" y="1116736"/>
                  <a:pt x="9837220" y="1108882"/>
                  <a:pt x="9823210" y="1106727"/>
                </a:cubicBezTo>
                <a:cubicBezTo>
                  <a:pt x="9778687" y="1099877"/>
                  <a:pt x="9733438" y="1098867"/>
                  <a:pt x="9688739" y="1093280"/>
                </a:cubicBezTo>
                <a:cubicBezTo>
                  <a:pt x="9661685" y="1089898"/>
                  <a:pt x="9635135" y="1083019"/>
                  <a:pt x="9608057" y="1079833"/>
                </a:cubicBezTo>
                <a:cubicBezTo>
                  <a:pt x="9558887" y="1074048"/>
                  <a:pt x="9509445" y="1070868"/>
                  <a:pt x="9460139" y="1066386"/>
                </a:cubicBezTo>
                <a:cubicBezTo>
                  <a:pt x="9415316" y="1057421"/>
                  <a:pt x="9369621" y="1052049"/>
                  <a:pt x="9325669" y="1039491"/>
                </a:cubicBezTo>
                <a:cubicBezTo>
                  <a:pt x="9306394" y="1033984"/>
                  <a:pt x="9290897" y="1018936"/>
                  <a:pt x="9271880" y="1012597"/>
                </a:cubicBezTo>
                <a:cubicBezTo>
                  <a:pt x="9215804" y="993905"/>
                  <a:pt x="9076080" y="988436"/>
                  <a:pt x="9043280" y="985703"/>
                </a:cubicBezTo>
                <a:cubicBezTo>
                  <a:pt x="9025351" y="981221"/>
                  <a:pt x="9007657" y="975662"/>
                  <a:pt x="8989492" y="972256"/>
                </a:cubicBezTo>
                <a:cubicBezTo>
                  <a:pt x="8886759" y="952994"/>
                  <a:pt x="8829859" y="945609"/>
                  <a:pt x="8733998" y="931915"/>
                </a:cubicBezTo>
                <a:cubicBezTo>
                  <a:pt x="8675909" y="908679"/>
                  <a:pt x="8603996" y="878387"/>
                  <a:pt x="8545739" y="864680"/>
                </a:cubicBezTo>
                <a:cubicBezTo>
                  <a:pt x="8510562" y="856403"/>
                  <a:pt x="8473809" y="857174"/>
                  <a:pt x="8438163" y="851233"/>
                </a:cubicBezTo>
                <a:cubicBezTo>
                  <a:pt x="8397512" y="844458"/>
                  <a:pt x="8339569" y="822850"/>
                  <a:pt x="8303692" y="810891"/>
                </a:cubicBezTo>
                <a:cubicBezTo>
                  <a:pt x="8290245" y="806409"/>
                  <a:pt x="8277333" y="799774"/>
                  <a:pt x="8263351" y="797444"/>
                </a:cubicBezTo>
                <a:lnTo>
                  <a:pt x="8182669" y="783997"/>
                </a:lnTo>
                <a:cubicBezTo>
                  <a:pt x="8013023" y="716140"/>
                  <a:pt x="8226324" y="795903"/>
                  <a:pt x="8034751" y="743656"/>
                </a:cubicBezTo>
                <a:cubicBezTo>
                  <a:pt x="7831143" y="688126"/>
                  <a:pt x="8116772" y="741638"/>
                  <a:pt x="7886833" y="703315"/>
                </a:cubicBezTo>
                <a:cubicBezTo>
                  <a:pt x="7846492" y="689868"/>
                  <a:pt x="7807159" y="672898"/>
                  <a:pt x="7765810" y="662974"/>
                </a:cubicBezTo>
                <a:cubicBezTo>
                  <a:pt x="7653751" y="636080"/>
                  <a:pt x="7538960" y="618733"/>
                  <a:pt x="7429633" y="582291"/>
                </a:cubicBezTo>
                <a:cubicBezTo>
                  <a:pt x="7402739" y="573326"/>
                  <a:pt x="7376749" y="560957"/>
                  <a:pt x="7348951" y="555397"/>
                </a:cubicBezTo>
                <a:cubicBezTo>
                  <a:pt x="7286792" y="542965"/>
                  <a:pt x="7222851" y="540935"/>
                  <a:pt x="7160692" y="528503"/>
                </a:cubicBezTo>
                <a:cubicBezTo>
                  <a:pt x="7110578" y="518480"/>
                  <a:pt x="7061621" y="503192"/>
                  <a:pt x="7012774" y="488162"/>
                </a:cubicBezTo>
                <a:cubicBezTo>
                  <a:pt x="6945036" y="467320"/>
                  <a:pt x="6880977" y="432578"/>
                  <a:pt x="6811069" y="420927"/>
                </a:cubicBezTo>
                <a:lnTo>
                  <a:pt x="6730386" y="407480"/>
                </a:lnTo>
                <a:cubicBezTo>
                  <a:pt x="6707899" y="403392"/>
                  <a:pt x="6685696" y="397790"/>
                  <a:pt x="6663151" y="394033"/>
                </a:cubicBezTo>
                <a:cubicBezTo>
                  <a:pt x="6631887" y="388822"/>
                  <a:pt x="6600398" y="385068"/>
                  <a:pt x="6569021" y="380586"/>
                </a:cubicBezTo>
                <a:cubicBezTo>
                  <a:pt x="6555574" y="376104"/>
                  <a:pt x="6542517" y="370214"/>
                  <a:pt x="6528680" y="367139"/>
                </a:cubicBezTo>
                <a:cubicBezTo>
                  <a:pt x="6345738" y="326485"/>
                  <a:pt x="6366446" y="331731"/>
                  <a:pt x="6219398" y="313350"/>
                </a:cubicBezTo>
                <a:cubicBezTo>
                  <a:pt x="6170092" y="299903"/>
                  <a:pt x="6121197" y="284846"/>
                  <a:pt x="6071480" y="273009"/>
                </a:cubicBezTo>
                <a:cubicBezTo>
                  <a:pt x="6027012" y="262421"/>
                  <a:pt x="5980375" y="260570"/>
                  <a:pt x="5937010" y="246115"/>
                </a:cubicBezTo>
                <a:cubicBezTo>
                  <a:pt x="5852343" y="217893"/>
                  <a:pt x="5843305" y="212588"/>
                  <a:pt x="5748751" y="192327"/>
                </a:cubicBezTo>
                <a:cubicBezTo>
                  <a:pt x="5711233" y="184287"/>
                  <a:pt x="5639722" y="176544"/>
                  <a:pt x="5600833" y="165433"/>
                </a:cubicBezTo>
                <a:cubicBezTo>
                  <a:pt x="5559946" y="153751"/>
                  <a:pt x="5521906" y="131105"/>
                  <a:pt x="5479810" y="125091"/>
                </a:cubicBezTo>
                <a:cubicBezTo>
                  <a:pt x="5363054" y="108412"/>
                  <a:pt x="5416760" y="117860"/>
                  <a:pt x="5318445" y="98197"/>
                </a:cubicBezTo>
                <a:cubicBezTo>
                  <a:pt x="4934277" y="-93887"/>
                  <a:pt x="5240108" y="48765"/>
                  <a:pt x="4148551" y="84750"/>
                </a:cubicBezTo>
                <a:cubicBezTo>
                  <a:pt x="4111608" y="85968"/>
                  <a:pt x="4077219" y="104395"/>
                  <a:pt x="4040974" y="111644"/>
                </a:cubicBezTo>
                <a:cubicBezTo>
                  <a:pt x="4009895" y="117860"/>
                  <a:pt x="3978221" y="120609"/>
                  <a:pt x="3946845" y="125091"/>
                </a:cubicBezTo>
                <a:cubicBezTo>
                  <a:pt x="3915469" y="134056"/>
                  <a:pt x="3884512" y="144648"/>
                  <a:pt x="3852716" y="151986"/>
                </a:cubicBezTo>
                <a:cubicBezTo>
                  <a:pt x="3814349" y="160840"/>
                  <a:pt x="3768632" y="160410"/>
                  <a:pt x="3731692" y="178880"/>
                </a:cubicBezTo>
                <a:cubicBezTo>
                  <a:pt x="3717237" y="186108"/>
                  <a:pt x="3705806" y="198546"/>
                  <a:pt x="3691351" y="205774"/>
                </a:cubicBezTo>
                <a:cubicBezTo>
                  <a:pt x="3678673" y="212113"/>
                  <a:pt x="3663401" y="212337"/>
                  <a:pt x="3651010" y="219221"/>
                </a:cubicBezTo>
                <a:cubicBezTo>
                  <a:pt x="3622755" y="234918"/>
                  <a:pt x="3600991" y="262788"/>
                  <a:pt x="3570327" y="273009"/>
                </a:cubicBezTo>
                <a:cubicBezTo>
                  <a:pt x="3543433" y="281974"/>
                  <a:pt x="3514259" y="285838"/>
                  <a:pt x="3489645" y="299903"/>
                </a:cubicBezTo>
                <a:cubicBezTo>
                  <a:pt x="3458269" y="317832"/>
                  <a:pt x="3427839" y="337530"/>
                  <a:pt x="3395516" y="353691"/>
                </a:cubicBezTo>
                <a:cubicBezTo>
                  <a:pt x="3373926" y="364486"/>
                  <a:pt x="3349471" y="369027"/>
                  <a:pt x="3328280" y="380586"/>
                </a:cubicBezTo>
                <a:cubicBezTo>
                  <a:pt x="3299904" y="396064"/>
                  <a:pt x="3247598" y="434374"/>
                  <a:pt x="3247598" y="434374"/>
                </a:cubicBezTo>
                <a:cubicBezTo>
                  <a:pt x="3236661" y="467184"/>
                  <a:pt x="3233324" y="488989"/>
                  <a:pt x="3207257" y="515056"/>
                </a:cubicBezTo>
                <a:cubicBezTo>
                  <a:pt x="3163186" y="559127"/>
                  <a:pt x="3166916" y="521714"/>
                  <a:pt x="3166916" y="55539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943061" y="2039885"/>
            <a:ext cx="2173356" cy="46076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29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250</Words>
  <Application>Microsoft Office PowerPoint</Application>
  <PresentationFormat>Widescreen</PresentationFormat>
  <Paragraphs>87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Lato Heavy</vt:lpstr>
      <vt:lpstr>Arial</vt:lpstr>
      <vt:lpstr>宋体</vt:lpstr>
      <vt:lpstr>Lato</vt:lpstr>
      <vt:lpstr>Times New Roman</vt:lpstr>
      <vt:lpstr>黑体</vt:lpstr>
      <vt:lpstr>Calibri Light</vt:lpstr>
      <vt:lpstr>等线</vt:lpstr>
      <vt:lpstr>Calibri</vt:lpstr>
      <vt:lpstr>Office Theme</vt:lpstr>
      <vt:lpstr>1_Office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7</cp:lastModifiedBy>
  <cp:revision>20</cp:revision>
  <dcterms:created xsi:type="dcterms:W3CDTF">2020-09-10T08:01:24Z</dcterms:created>
  <dcterms:modified xsi:type="dcterms:W3CDTF">2021-10-17T10:04:35Z</dcterms:modified>
</cp:coreProperties>
</file>